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67897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6265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07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жауын-шашын (көбінесе қар) жауады, бұрқасын күтіледі. Жолдарда көктайғақ күтіледі. Жел 15-20, екпіні 23 м/с. Ауа температурасы түнде және күндіз 5-7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(көбінесе қар) жауады, бұрқасын, көктайғақ күтіледі. </a:t>
            </a:r>
            <a:r>
              <a:rPr lang="ru-RU" sz="1200" dirty="0">
                <a:solidFill>
                  <a:prstClr val="black"/>
                </a:solidFill>
                <a:latin typeface="Times New Roman" pitchFamily="18" charset="0"/>
                <a:cs typeface="Times New Roman" pitchFamily="18" charset="0"/>
              </a:rPr>
              <a:t>Жел 15-20, </a:t>
            </a:r>
            <a:r>
              <a:rPr lang="kk-KZ" sz="1200" dirty="0">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25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385464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16046</TotalTime>
  <Words>596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2997</cp:revision>
  <cp:lastPrinted>2021-07-01T07:38:07Z</cp:lastPrinted>
  <dcterms:created xsi:type="dcterms:W3CDTF">2018-03-27T06:03:00Z</dcterms:created>
  <dcterms:modified xsi:type="dcterms:W3CDTF">2024-02-07T06:31:58Z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