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p:scale>
          <a:sx n="100" d="100"/>
          <a:sy n="100" d="100"/>
        </p:scale>
        <p:origin x="-2574" y="-40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038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07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714908"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07 ақпанға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07</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07 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ru-RU" sz="1200" dirty="0" err="1" smtClean="0">
                <a:latin typeface="Times New Roman" pitchFamily="18" charset="0"/>
                <a:cs typeface="Times New Roman" pitchFamily="18" charset="0"/>
              </a:rPr>
              <a:t>Бұлтты, түнде қар, күндіз 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 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бұрқасын болады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Батыстан, оңтүстік-батыстан жел соғады, күші </a:t>
            </a:r>
            <a:r>
              <a:rPr lang="ru-RU" sz="1200" dirty="0" smtClean="0">
                <a:latin typeface="Times New Roman" pitchFamily="18" charset="0"/>
                <a:cs typeface="Times New Roman" pitchFamily="18" charset="0"/>
              </a:rPr>
              <a:t>15-20</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25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a:t>
            </a:r>
            <a:r>
              <a:rPr lang="kk-KZ" sz="1200" dirty="0" smtClean="0">
                <a:latin typeface="Times New Roman" pitchFamily="18" charset="0"/>
                <a:cs typeface="Times New Roman" pitchFamily="18" charset="0"/>
              </a:rPr>
              <a:t>температурасы түнде </a:t>
            </a:r>
            <a:r>
              <a:rPr lang="ru-RU" sz="1200" dirty="0" smtClean="0">
                <a:latin typeface="Times New Roman" pitchFamily="18" charset="0"/>
                <a:cs typeface="Times New Roman" pitchFamily="18" charset="0"/>
              </a:rPr>
              <a:t>8-10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09 </a:t>
            </a:r>
            <a:r>
              <a:rPr lang="kk-KZ" sz="1200" b="1" dirty="0" smtClean="0">
                <a:solidFill>
                  <a:srgbClr val="000000"/>
                </a:solidFill>
                <a:latin typeface="Times New Roman" pitchFamily="18" charset="0"/>
                <a:cs typeface="Times New Roman" pitchFamily="18" charset="0"/>
              </a:rPr>
              <a:t>ақпанда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07 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09 </a:t>
            </a:r>
            <a:r>
              <a:rPr lang="kk-KZ" sz="1200" b="1" dirty="0" smtClean="0">
                <a:solidFill>
                  <a:srgbClr val="000000"/>
                </a:solidFill>
                <a:latin typeface="Times New Roman" pitchFamily="18" charset="0"/>
                <a:cs typeface="Times New Roman"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аздаған жауын-шашын </a:t>
            </a:r>
            <a:r>
              <a:rPr lang="ru-RU" sz="1200" dirty="0" err="1" smtClean="0">
                <a:latin typeface="Times New Roman" pitchFamily="18" charset="0"/>
                <a:cs typeface="Times New Roman" pitchFamily="18" charset="0"/>
              </a:rPr>
              <a:t>(жаңбыр, 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жауады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жаяу бұрқасын болады. Батыстан, оңтүстік-батыстан жел соғады, күші 9-14, екпіні </a:t>
            </a:r>
            <a:r>
              <a:rPr lang="kk-KZ" sz="1200" dirty="0" smtClean="0">
                <a:latin typeface="Times New Roman" pitchFamily="18" charset="0"/>
                <a:cs typeface="Times New Roman" pitchFamily="18" charset="0"/>
              </a:rPr>
              <a:t>15-20 </a:t>
            </a:r>
            <a:r>
              <a:rPr lang="kk-KZ" sz="1200" dirty="0" smtClean="0">
                <a:latin typeface="Times New Roman" pitchFamily="18" charset="0"/>
                <a:cs typeface="Times New Roman" pitchFamily="18" charset="0"/>
              </a:rPr>
              <a:t>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1-3 </a:t>
            </a:r>
            <a:r>
              <a:rPr lang="kk-KZ" sz="1200" dirty="0" smtClean="0">
                <a:latin typeface="Times New Roman" pitchFamily="18" charset="0"/>
                <a:cs typeface="Times New Roman" pitchFamily="18" charset="0"/>
              </a:rPr>
              <a:t>градус суық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06627060"/>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616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0,462</a:t>
                      </a:r>
                      <a:endParaRPr lang="en-US"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0,146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9" y="3500438"/>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 </a:t>
            </a:r>
            <a:r>
              <a:rPr lang="kk-KZ" altLang="ru-RU" sz="1200" b="1" dirty="0" smtClean="0">
                <a:latin typeface="Times New Roman" panose="02020603050405020304" pitchFamily="18" charset="0"/>
                <a:cs typeface="Times New Roman" panose="02020603050405020304" pitchFamily="18" charset="0"/>
              </a:rPr>
              <a:t>ақпандағы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73868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08 </a:t>
            </a:r>
            <a:r>
              <a:rPr lang="kk-KZ" sz="1200" dirty="0" smtClean="0">
                <a:solidFill>
                  <a:schemeClr val="tx1"/>
                </a:solidFill>
                <a:latin typeface="Times New Roman" panose="02020603050405020304" pitchFamily="18" charset="0"/>
                <a:cs typeface="Times New Roman" panose="02020603050405020304" pitchFamily="18" charset="0"/>
              </a:rPr>
              <a:t>ақпан, </a:t>
            </a:r>
            <a:r>
              <a:rPr lang="kk-KZ" sz="1200" dirty="0" smtClean="0">
                <a:solidFill>
                  <a:schemeClr val="tx1"/>
                </a:solidFill>
                <a:latin typeface="Times New Roman" panose="02020603050405020304" pitchFamily="18" charset="0"/>
                <a:cs typeface="Times New Roman" panose="02020603050405020304" pitchFamily="18" charset="0"/>
              </a:rPr>
              <a:t>09 ақпанда </a:t>
            </a:r>
            <a:r>
              <a:rPr lang="kk-KZ" sz="1200" dirty="0" smtClean="0">
                <a:solidFill>
                  <a:schemeClr val="tx1"/>
                </a:solidFill>
                <a:latin typeface="Times New Roman" panose="02020603050405020304" pitchFamily="18" charset="0"/>
                <a:cs typeface="Times New Roman" panose="02020603050405020304" pitchFamily="18" charset="0"/>
              </a:rPr>
              <a:t>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8719" y="3386137"/>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16795</TotalTime>
  <Words>553</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3985</cp:revision>
  <cp:lastPrinted>2021-07-01T07:38:07Z</cp:lastPrinted>
  <dcterms:created xsi:type="dcterms:W3CDTF">2018-03-27T06:03:00Z</dcterms:created>
  <dcterms:modified xsi:type="dcterms:W3CDTF">2024-02-07T06:59:54Z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