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70398300"/>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8</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бұрқасын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a:t>
            </a:r>
            <a:r>
              <a:rPr lang="kk-KZ" sz="1200" dirty="0" smtClean="0">
                <a:latin typeface="Times New Roman" pitchFamily="18" charset="0"/>
                <a:cs typeface="Times New Roman" pitchFamily="18" charset="0"/>
              </a:rPr>
              <a:t>ңтүстік-батыстан жел соғады, күші 9-14, екпіні </a:t>
            </a:r>
            <a:r>
              <a:rPr lang="kk-KZ" sz="1200" dirty="0">
                <a:latin typeface="Times New Roman" pitchFamily="18" charset="0"/>
                <a:cs typeface="Times New Roman" pitchFamily="18" charset="0"/>
              </a:rPr>
              <a:t>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9 ақпанға </a:t>
            </a: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err="1" smtClean="0">
                <a:solidFill>
                  <a:srgbClr val="000000"/>
                </a:solidFill>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2024 </a:t>
            </a:r>
            <a:r>
              <a:rPr lang="ru-RU" sz="1200" b="1" dirty="0">
                <a:solidFill>
                  <a:srgbClr val="000000"/>
                </a:solidFill>
                <a:latin typeface="Times New Roman" panose="02020603050405020304" pitchFamily="18" charset="0"/>
                <a:cs typeface="Times New Roman" panose="02020603050405020304" pitchFamily="18" charset="0"/>
              </a:rPr>
              <a:t>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8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9</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en-US"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жаңбыр, </a:t>
            </a:r>
            <a:r>
              <a:rPr lang="ru-RU" sz="1200" dirty="0" err="1" smtClean="0">
                <a:latin typeface="Times New Roman" pitchFamily="18" charset="0"/>
                <a:cs typeface="Times New Roman" pitchFamily="18" charset="0"/>
              </a:rPr>
              <a:t>қар</a:t>
            </a:r>
            <a:r>
              <a:rPr lang="en-US"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бұрқасын, көктайғақ</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жел соғады, күші </a:t>
            </a:r>
            <a:r>
              <a:rPr lang="kk-KZ" sz="1200" dirty="0" smtClean="0">
                <a:latin typeface="Times New Roman" pitchFamily="18" charset="0"/>
                <a:cs typeface="Times New Roman" pitchFamily="18" charset="0"/>
              </a:rPr>
              <a:t>15</a:t>
            </a:r>
            <a:r>
              <a:rPr lang="kk-KZ" sz="1200" dirty="0" smtClean="0">
                <a:latin typeface="Times New Roman" pitchFamily="18" charset="0"/>
                <a:cs typeface="Times New Roman" pitchFamily="18" charset="0"/>
              </a:rPr>
              <a:t>-20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0-2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136337"/>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65863212"/>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958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6,4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 </a:t>
            </a:r>
            <a:r>
              <a:rPr lang="kk-KZ" altLang="ru-RU" sz="1200" b="1" i="1" smtClean="0">
                <a:solidFill>
                  <a:srgbClr val="000000"/>
                </a:solidFill>
                <a:latin typeface="Times New Roman" panose="02020603050405020304" pitchFamily="18" charset="0"/>
                <a:cs typeface="Times New Roman" panose="02020603050405020304" pitchFamily="18" charset="0"/>
              </a:rPr>
              <a:t>А./ </a:t>
            </a:r>
            <a:r>
              <a:rPr lang="kk-KZ" altLang="ru-RU" sz="1200" b="1" i="1" dirty="0" smtClean="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18549</TotalTime>
  <Words>610</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3408</cp:revision>
  <cp:lastPrinted>2021-07-01T07:38:07Z</cp:lastPrinted>
  <dcterms:created xsi:type="dcterms:W3CDTF">2018-03-27T06:03:00Z</dcterms:created>
  <dcterms:modified xsi:type="dcterms:W3CDTF">2024-02-07T07:16:44Z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