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461017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4690045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07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08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жауын-шашын (жаңбыр, қар), тұман. Оңтүстік-батыстан жел соғады, күші 8-13, түнде екпіні 15-20 м/с. Ауа температурасы түнде 0-2, күндіз 11-13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08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3128</cp:revision>
  <cp:lastPrinted>2021-07-01T03:56:27Z</cp:lastPrinted>
  <dcterms:created xsi:type="dcterms:W3CDTF">2018-03-27T06:03:00Z</dcterms:created>
  <dcterms:modified xsi:type="dcterms:W3CDTF">2024-02-07T06:57:25Z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