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6593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00768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(жаңбыр, қар</a:t>
            </a:r>
            <a:r>
              <a:rPr lang="en-US"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тұман. Түнде көктайғақ. Жел оңтүстік-батыстан, батыстан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15-20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0-2 </a:t>
            </a:r>
            <a:r>
              <a:rPr lang="kk-KZ" sz="110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smtClean="0">
                <a:latin typeface="Times New Roman" panose="02020603050405020304" pitchFamily="18" charset="0"/>
                <a:ea typeface="Calibri" panose="020F0502020204030204" pitchFamily="34" charset="0"/>
                <a:cs typeface="Times New Roman" panose="02020603050405020304" pitchFamily="18" charset="0"/>
              </a:rPr>
              <a:t>жылы.</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24240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4541</cp:revision>
  <cp:lastPrinted>2021-07-01T03:56:27Z</cp:lastPrinted>
  <dcterms:created xsi:type="dcterms:W3CDTF">2018-03-27T06:03:00Z</dcterms:created>
  <dcterms:modified xsi:type="dcterms:W3CDTF">2024-02-07T07:19:33Z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