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835198628"/>
              </p:ext>
            </p:extLst>
          </p:nvPr>
        </p:nvGraphicFramePr>
        <p:xfrm>
          <a:off x="307975" y="2636911"/>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7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52851" y="100468"/>
            <a:ext cx="5008686" cy="1754326"/>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ru-RU" altLang="ru-RU" sz="1200" b="1" dirty="0" smtClean="0">
                <a:solidFill>
                  <a:srgbClr val="000000"/>
                </a:solidFill>
                <a:latin typeface="Times New Roman" panose="02020603050405020304" pitchFamily="18" charset="0"/>
                <a:cs typeface="Times New Roman" panose="02020603050405020304" pitchFamily="18" charset="0"/>
              </a:rPr>
              <a:t>8</a:t>
            </a:r>
            <a:r>
              <a:rPr lang="kk-KZ" altLang="ru-RU" sz="1200" b="1" dirty="0" smtClean="0">
                <a:solidFill>
                  <a:srgbClr val="000000"/>
                </a:solidFill>
                <a:latin typeface="Times New Roman" panose="02020603050405020304" pitchFamily="18" charset="0"/>
                <a:cs typeface="Times New Roman" panose="02020603050405020304" pitchFamily="18" charset="0"/>
              </a:rPr>
              <a:t> ақпанға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ru-RU" altLang="ru-RU" sz="1200" b="1" dirty="0" smtClean="0">
                <a:solidFill>
                  <a:srgbClr val="000000"/>
                </a:solidFill>
                <a:latin typeface="Times New Roman" panose="02020603050405020304" pitchFamily="18" charset="0"/>
                <a:cs typeface="Times New Roman" panose="02020603050405020304" pitchFamily="18" charset="0"/>
              </a:rPr>
              <a:t>7</a:t>
            </a:r>
            <a:r>
              <a:rPr lang="kk-KZ" altLang="ru-RU" sz="1200" b="1" dirty="0" smtClean="0">
                <a:solidFill>
                  <a:srgbClr val="000000"/>
                </a:solidFill>
                <a:latin typeface="Times New Roman" panose="02020603050405020304" pitchFamily="18" charset="0"/>
                <a:cs typeface="Times New Roman" panose="02020603050405020304" pitchFamily="18" charset="0"/>
              </a:rPr>
              <a:t> 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8</a:t>
            </a:r>
            <a:r>
              <a:rPr lang="kk-KZ" altLang="ru-RU" sz="1200" b="1" dirty="0" smtClean="0">
                <a:solidFill>
                  <a:srgbClr val="000000"/>
                </a:solidFill>
                <a:latin typeface="Times New Roman" panose="02020603050405020304" pitchFamily="18" charset="0"/>
                <a:cs typeface="Times New Roman" panose="02020603050405020304" pitchFamily="18" charset="0"/>
              </a:rPr>
              <a:t> 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a:t>
            </a:r>
            <a:r>
              <a:rPr lang="ru-RU" sz="1200" dirty="0" err="1" smtClean="0">
                <a:latin typeface="Times New Roman" pitchFamily="18" charset="0"/>
                <a:cs typeface="Times New Roman" pitchFamily="18" charset="0"/>
              </a:rPr>
              <a:t>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түнде</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қар</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бұрқасын</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О</a:t>
            </a:r>
            <a:r>
              <a:rPr lang="kk-KZ" sz="1200" dirty="0" smtClean="0">
                <a:latin typeface="Times New Roman" pitchFamily="18" charset="0"/>
                <a:cs typeface="Times New Roman" pitchFamily="18" charset="0"/>
              </a:rPr>
              <a:t>ңтүстік-батыстан жел соғады, күші </a:t>
            </a:r>
            <a:r>
              <a:rPr lang="kk-KZ" sz="1200" dirty="0" smtClean="0">
                <a:latin typeface="Times New Roman" pitchFamily="18" charset="0"/>
                <a:cs typeface="Times New Roman" pitchFamily="18" charset="0"/>
              </a:rPr>
              <a:t>9</a:t>
            </a:r>
            <a:r>
              <a:rPr lang="kk-KZ" sz="1200" dirty="0" smtClean="0">
                <a:latin typeface="Times New Roman" pitchFamily="18" charset="0"/>
                <a:cs typeface="Times New Roman" pitchFamily="18" charset="0"/>
              </a:rPr>
              <a:t>-14 </a:t>
            </a:r>
            <a:r>
              <a:rPr lang="kk-KZ" sz="1200" dirty="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9-11,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0-2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9 </a:t>
            </a:r>
            <a:r>
              <a:rPr lang="kk-KZ" altLang="ru-RU" sz="1200" b="1" dirty="0">
                <a:solidFill>
                  <a:srgbClr val="000000"/>
                </a:solidFill>
                <a:latin typeface="Times New Roman" panose="02020603050405020304" pitchFamily="18" charset="0"/>
                <a:cs typeface="Times New Roman" panose="02020603050405020304" pitchFamily="18" charset="0"/>
              </a:rPr>
              <a:t>ақпанға </a:t>
            </a:r>
            <a:r>
              <a:rPr lang="ru-RU" altLang="ru-RU" sz="1200" b="1" dirty="0">
                <a:solidFill>
                  <a:srgbClr val="000000"/>
                </a:solidFill>
                <a:latin typeface="Times New Roman" panose="02020603050405020304" pitchFamily="18" charset="0"/>
                <a:cs typeface="Times New Roman" panose="02020603050405020304" pitchFamily="18" charset="0"/>
              </a:rPr>
              <a:t>2024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2024 ж</a:t>
            </a:r>
            <a:r>
              <a:rPr lang="kk-KZ" sz="1200" b="1" dirty="0">
                <a:solidFill>
                  <a:srgbClr val="000000"/>
                </a:solidFill>
                <a:latin typeface="Times New Roman" panose="02020603050405020304" pitchFamily="18" charset="0"/>
                <a:cs typeface="Times New Roman" panose="02020603050405020304" pitchFamily="18" charset="0"/>
              </a:rPr>
              <a:t>. 8</a:t>
            </a:r>
            <a:r>
              <a:rPr lang="kk-KZ" sz="1200" b="1" dirty="0" smtClean="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9</a:t>
            </a:r>
            <a:r>
              <a:rPr lang="ru-RU" sz="1200" b="1" dirty="0" smtClean="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kk-KZ" sz="1200" dirty="0">
                <a:latin typeface="Times New Roman" pitchFamily="18" charset="0"/>
                <a:cs typeface="Times New Roman" pitchFamily="18" charset="0"/>
              </a:rPr>
              <a:t>Оңтүстік-батыстан жел соғады, </a:t>
            </a:r>
            <a:r>
              <a:rPr lang="kk-KZ" sz="1200" dirty="0" smtClean="0">
                <a:latin typeface="Times New Roman" pitchFamily="18" charset="0"/>
                <a:cs typeface="Times New Roman" pitchFamily="18" charset="0"/>
              </a:rPr>
              <a:t>күші 7</a:t>
            </a:r>
            <a:r>
              <a:rPr lang="kk-KZ" sz="1200" dirty="0" smtClean="0">
                <a:latin typeface="Times New Roman" pitchFamily="18" charset="0"/>
                <a:cs typeface="Times New Roman" pitchFamily="18" charset="0"/>
              </a:rPr>
              <a:t>-12 </a:t>
            </a:r>
            <a:r>
              <a:rPr lang="ru-RU" sz="1200" dirty="0" smtClean="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a:latin typeface="Times New Roman" pitchFamily="18" charset="0"/>
                <a:cs typeface="Times New Roman" pitchFamily="18" charset="0"/>
              </a:rPr>
              <a:t> </a:t>
            </a:r>
            <a:r>
              <a:rPr lang="ru-RU" sz="1200" smtClean="0">
                <a:latin typeface="Times New Roman" pitchFamily="18" charset="0"/>
                <a:cs typeface="Times New Roman" pitchFamily="18" charset="0"/>
              </a:rPr>
              <a:t>4</a:t>
            </a:r>
            <a:r>
              <a:rPr lang="ru-RU" sz="1200" smtClean="0">
                <a:latin typeface="Times New Roman" pitchFamily="18" charset="0"/>
                <a:cs typeface="Times New Roman" pitchFamily="18" charset="0"/>
              </a:rPr>
              <a:t>-6 </a:t>
            </a:r>
            <a:r>
              <a:rPr lang="ru-RU" sz="1200" dirty="0" smtClean="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894938683"/>
              </p:ext>
            </p:extLst>
          </p:nvPr>
        </p:nvGraphicFramePr>
        <p:xfrm>
          <a:off x="4768727" y="6417641"/>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7</a:t>
            </a:r>
            <a:r>
              <a:rPr lang="kk-KZ" altLang="ru-RU" sz="1200" b="1" dirty="0" smtClean="0">
                <a:latin typeface="Times New Roman" panose="02020603050405020304" pitchFamily="18" charset="0"/>
                <a:cs typeface="Times New Roman" panose="02020603050405020304" pitchFamily="18" charset="0"/>
              </a:rPr>
              <a:t> ақпан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752851" y="3303887"/>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68727" y="2276872"/>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a:t>
            </a:r>
            <a:r>
              <a:rPr lang="kk-KZ" altLang="en-US" sz="1200" dirty="0" smtClean="0">
                <a:solidFill>
                  <a:schemeClr val="tx1"/>
                </a:solidFill>
                <a:latin typeface="Times New Roman" pitchFamily="18" charset="0"/>
                <a:cs typeface="Times New Roman" pitchFamily="18" charset="0"/>
                <a:sym typeface="+mn-ea"/>
              </a:rPr>
              <a:t>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a:t>
            </a:r>
            <a:r>
              <a:rPr lang="kk-KZ" altLang="en-US" sz="1200" b="1" dirty="0" smtClean="0">
                <a:solidFill>
                  <a:srgbClr val="FF0000"/>
                </a:solidFill>
                <a:latin typeface="Times New Roman" pitchFamily="18" charset="0"/>
                <a:cs typeface="Times New Roman" pitchFamily="18" charset="0"/>
                <a:sym typeface="+mn-ea"/>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endParaRPr lang="kk-KZ" altLang="en-US" sz="1200" dirty="0" smtClean="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b="1" dirty="0" smtClean="0">
                <a:solidFill>
                  <a:srgbClr val="000000"/>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54344780"/>
              </p:ext>
            </p:extLst>
          </p:nvPr>
        </p:nvGraphicFramePr>
        <p:xfrm>
          <a:off x="4931344" y="4365104"/>
          <a:ext cx="4781606" cy="1202207"/>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55259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7376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71</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0,143</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66103">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851</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0,17</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66103">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0,363</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Полянская А. А./ 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18155</TotalTime>
  <Words>546</Words>
  <Application>Microsoft Office PowerPoint</Application>
  <PresentationFormat>Лист A4 (210x297 мм)</PresentationFormat>
  <Paragraphs>85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3351</cp:revision>
  <cp:lastPrinted>2021-07-01T07:38:07Z</cp:lastPrinted>
  <dcterms:created xsi:type="dcterms:W3CDTF">2018-03-27T06:03:00Z</dcterms:created>
  <dcterms:modified xsi:type="dcterms:W3CDTF">2024-02-07T07:07:17Z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