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33651517"/>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07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ақпан</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97389" y="378258"/>
            <a:ext cx="4744855"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08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07 </a:t>
            </a:r>
            <a:r>
              <a:rPr lang="kk-KZ" altLang="ru-RU" sz="1200" b="1" dirty="0" smtClean="0">
                <a:solidFill>
                  <a:prstClr val="black"/>
                </a:solidFill>
                <a:latin typeface="Times New Roman" panose="02020603050405020304" pitchFamily="18" charset="0"/>
                <a:cs typeface="Times New Roman" panose="02020603050405020304" pitchFamily="18" charset="0"/>
              </a:rPr>
              <a:t>ақпан 2024 </a:t>
            </a:r>
            <a:r>
              <a:rPr lang="kk-KZ" altLang="ru-RU" sz="1200" b="1" dirty="0">
                <a:solidFill>
                  <a:prstClr val="black"/>
                </a:solidFill>
                <a:latin typeface="Times New Roman" panose="02020603050405020304" pitchFamily="18" charset="0"/>
                <a:cs typeface="Times New Roman" panose="02020603050405020304" pitchFamily="18" charset="0"/>
              </a:rPr>
              <a:t>ж. сағ. 21-ден </a:t>
            </a:r>
            <a:r>
              <a:rPr lang="kk-KZ" altLang="ru-RU" sz="1200" b="1" dirty="0" smtClean="0">
                <a:solidFill>
                  <a:prstClr val="black"/>
                </a:solidFill>
                <a:latin typeface="Times New Roman" panose="02020603050405020304" pitchFamily="18" charset="0"/>
                <a:cs typeface="Times New Roman" panose="02020603050405020304" pitchFamily="18" charset="0"/>
              </a:rPr>
              <a:t>08 </a:t>
            </a:r>
            <a:r>
              <a:rPr lang="kk-KZ" altLang="ru-RU" sz="1200" b="1" dirty="0" smtClean="0">
                <a:solidFill>
                  <a:prstClr val="black"/>
                </a:solidFill>
                <a:latin typeface="Times New Roman" panose="02020603050405020304" pitchFamily="18" charset="0"/>
                <a:cs typeface="Times New Roman" panose="02020603050405020304" pitchFamily="18" charset="0"/>
              </a:rPr>
              <a:t>ақпан 2024 </a:t>
            </a:r>
            <a:r>
              <a:rPr lang="kk-KZ" altLang="ru-RU" sz="1200" b="1" dirty="0">
                <a:solidFill>
                  <a:prstClr val="black"/>
                </a:solidFill>
                <a:latin typeface="Times New Roman" panose="02020603050405020304" pitchFamily="18" charset="0"/>
                <a:cs typeface="Times New Roman" panose="02020603050405020304" pitchFamily="18" charset="0"/>
              </a:rPr>
              <a:t>ж. сағ. 21 дейін</a:t>
            </a:r>
          </a:p>
          <a:p>
            <a:pPr algn="just"/>
            <a:r>
              <a:rPr lang="kk-KZ" sz="1200" dirty="0">
                <a:solidFill>
                  <a:prstClr val="black"/>
                </a:solidFill>
                <a:latin typeface="Times New Roman" panose="02020603050405020304" pitchFamily="18" charset="0"/>
                <a:cs typeface="Times New Roman" panose="02020603050405020304" pitchFamily="18" charset="0"/>
              </a:rPr>
              <a:t>Бұлтты, </a:t>
            </a:r>
            <a:r>
              <a:rPr lang="ru-RU" sz="1200" dirty="0" err="1" smtClean="0">
                <a:solidFill>
                  <a:prstClr val="black"/>
                </a:solidFill>
                <a:latin typeface="Times New Roman" panose="02020603050405020304" pitchFamily="18" charset="0"/>
                <a:cs typeface="Times New Roman" panose="02020603050405020304" pitchFamily="18" charset="0"/>
              </a:rPr>
              <a:t>қар</a:t>
            </a:r>
            <a:r>
              <a:rPr lang="ru-RU" sz="1200" dirty="0">
                <a:solidFill>
                  <a:prstClr val="black"/>
                </a:solidFill>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a:t>
            </a:r>
            <a:r>
              <a:rPr lang="kk-KZ" sz="1200" kern="1400" dirty="0" smtClean="0">
                <a:solidFill>
                  <a:srgbClr val="000000"/>
                </a:solidFill>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15-20, </a:t>
            </a:r>
            <a:r>
              <a:rPr lang="kk-KZ" sz="1200" dirty="0" smtClean="0">
                <a:latin typeface="Times New Roman" panose="02020603050405020304" pitchFamily="18" charset="0"/>
                <a:cs typeface="Times New Roman" panose="02020603050405020304" pitchFamily="18" charset="0"/>
              </a:rPr>
              <a:t>күндіз екпіні 23-28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3-5 градус </a:t>
            </a:r>
            <a:r>
              <a:rPr lang="ru-RU" sz="1200" dirty="0" err="1">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ctr"/>
            <a:r>
              <a:rPr lang="kk-KZ" sz="1200" b="1" dirty="0" smtClean="0">
                <a:latin typeface="Times New Roman" panose="02020603050405020304" pitchFamily="18" charset="0"/>
                <a:cs typeface="Times New Roman" panose="02020603050405020304" pitchFamily="18" charset="0"/>
              </a:rPr>
              <a:t>2024 жылғы </a:t>
            </a:r>
            <a:r>
              <a:rPr lang="kk-KZ" sz="1200" b="1" dirty="0" smtClean="0">
                <a:latin typeface="Times New Roman" panose="02020603050405020304" pitchFamily="18" charset="0"/>
                <a:cs typeface="Times New Roman" panose="02020603050405020304" pitchFamily="18" charset="0"/>
              </a:rPr>
              <a:t>09 </a:t>
            </a:r>
            <a:r>
              <a:rPr lang="kk-KZ" sz="1200" b="1" dirty="0">
                <a:latin typeface="Times New Roman" panose="02020603050405020304" pitchFamily="18" charset="0"/>
                <a:cs typeface="Times New Roman" panose="02020603050405020304" pitchFamily="18" charset="0"/>
              </a:rPr>
              <a:t>ақпан</a:t>
            </a:r>
          </a:p>
          <a:p>
            <a:pPr lvl="0" algn="ct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a:t>
            </a:r>
            <a:r>
              <a:rPr lang="kk-KZ" sz="1200" b="1" dirty="0" smtClean="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09 </a:t>
            </a:r>
            <a:r>
              <a:rPr lang="ru-RU" sz="1200" b="1" dirty="0" err="1">
                <a:latin typeface="Times New Roman" panose="02020603050405020304" pitchFamily="18" charset="0"/>
                <a:cs typeface="Times New Roman" panose="02020603050405020304" pitchFamily="18" charset="0"/>
              </a:rPr>
              <a:t>ақпан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kk-KZ" sz="1200" dirty="0" smtClean="0">
                <a:solidFill>
                  <a:prstClr val="black"/>
                </a:solidFill>
                <a:latin typeface="Times New Roman" panose="02020603050405020304" pitchFamily="18" charset="0"/>
                <a:cs typeface="Times New Roman" panose="02020603050405020304" pitchFamily="18" charset="0"/>
              </a:rPr>
              <a:t>Бұлтты</a:t>
            </a:r>
            <a:r>
              <a:rPr lang="kk-KZ" sz="1200">
                <a:solidFill>
                  <a:prstClr val="black"/>
                </a:solidFill>
                <a:latin typeface="Times New Roman" panose="02020603050405020304" pitchFamily="18" charset="0"/>
                <a:cs typeface="Times New Roman" panose="02020603050405020304" pitchFamily="18" charset="0"/>
              </a:rPr>
              <a:t>, </a:t>
            </a:r>
            <a:r>
              <a:rPr lang="kk-KZ" sz="1200" smtClean="0">
                <a:latin typeface="Times New Roman" panose="02020603050405020304" pitchFamily="18" charset="0"/>
                <a:cs typeface="Times New Roman" panose="02020603050405020304" pitchFamily="18" charset="0"/>
              </a:rPr>
              <a:t>қар, </a:t>
            </a:r>
            <a:r>
              <a:rPr lang="kk-KZ" sz="1200" dirty="0">
                <a:latin typeface="Times New Roman" panose="02020603050405020304" pitchFamily="18" charset="0"/>
                <a:cs typeface="Times New Roman" panose="02020603050405020304" pitchFamily="18" charset="0"/>
              </a:rPr>
              <a:t>бұрқасын, </a:t>
            </a:r>
            <a:r>
              <a:rPr lang="kk-KZ" sz="1200" dirty="0" smtClean="0">
                <a:latin typeface="Times New Roman" panose="02020603050405020304" pitchFamily="18" charset="0"/>
                <a:cs typeface="Times New Roman" panose="02020603050405020304" pitchFamily="18" charset="0"/>
              </a:rPr>
              <a:t>көктайғақ</a:t>
            </a:r>
            <a:r>
              <a:rPr lang="kk-KZ" sz="1200" dirty="0" smtClean="0">
                <a:solidFill>
                  <a:prstClr val="black"/>
                </a:solidFill>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Оңтүстік-батыстан жел </a:t>
            </a:r>
            <a:r>
              <a:rPr lang="kk-KZ" sz="1200" kern="1400" dirty="0">
                <a:solidFill>
                  <a:srgbClr val="000000"/>
                </a:solidFill>
                <a:latin typeface="Times New Roman" panose="02020603050405020304" pitchFamily="18" charset="0"/>
                <a:ea typeface="Times New Roman" panose="02020603050405020304" pitchFamily="18" charset="0"/>
              </a:rPr>
              <a:t>соғады, күші </a:t>
            </a:r>
            <a:r>
              <a:rPr lang="kk-KZ" sz="1200" kern="1400" dirty="0" smtClean="0">
                <a:solidFill>
                  <a:srgbClr val="000000"/>
                </a:solidFill>
                <a:latin typeface="Times New Roman" panose="02020603050405020304" pitchFamily="18" charset="0"/>
                <a:ea typeface="Times New Roman" panose="02020603050405020304" pitchFamily="18" charset="0"/>
              </a:rPr>
              <a:t>15-20 </a:t>
            </a:r>
            <a:r>
              <a:rPr lang="kk-KZ" sz="1200" kern="1400" dirty="0" smtClean="0">
                <a:solidFill>
                  <a:srgbClr val="000000"/>
                </a:solidFill>
                <a:latin typeface="Times New Roman" panose="02020603050405020304" pitchFamily="18" charset="0"/>
                <a:ea typeface="Times New Roman" panose="02020603050405020304" pitchFamily="18" charset="0"/>
              </a:rPr>
              <a:t>м/с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3-5 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66557602"/>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0.731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2332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0.466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а</a:t>
            </a:r>
            <a:r>
              <a:rPr lang="kk-KZ" altLang="ru-RU" sz="1200" b="1" dirty="0" smtClean="0">
                <a:latin typeface="Times New Roman" panose="02020603050405020304" pitchFamily="18" charset="0"/>
                <a:cs typeface="Times New Roman" panose="02020603050405020304" pitchFamily="18" charset="0"/>
              </a:rPr>
              <a:t>қпан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08, </a:t>
            </a:r>
            <a:r>
              <a:rPr lang="kk-KZ" sz="1200" dirty="0" smtClean="0">
                <a:solidFill>
                  <a:prstClr val="black"/>
                </a:solidFill>
                <a:latin typeface="Times New Roman" panose="02020603050405020304" pitchFamily="18" charset="0"/>
                <a:cs typeface="Times New Roman" panose="02020603050405020304" pitchFamily="18" charset="0"/>
              </a:rPr>
              <a:t>түнде </a:t>
            </a:r>
            <a:r>
              <a:rPr lang="kk-KZ" sz="1200" dirty="0" smtClean="0">
                <a:solidFill>
                  <a:prstClr val="black"/>
                </a:solidFill>
                <a:latin typeface="Times New Roman" panose="02020603050405020304" pitchFamily="18" charset="0"/>
                <a:cs typeface="Times New Roman" panose="02020603050405020304" pitchFamily="18" charset="0"/>
              </a:rPr>
              <a:t>09 </a:t>
            </a:r>
            <a:r>
              <a:rPr lang="kk-KZ" sz="1200" dirty="0" smtClean="0">
                <a:solidFill>
                  <a:prstClr val="black"/>
                </a:solidFill>
                <a:latin typeface="Times New Roman" panose="02020603050405020304" pitchFamily="18" charset="0"/>
                <a:cs typeface="Times New Roman" panose="02020603050405020304" pitchFamily="18" charset="0"/>
              </a:rPr>
              <a:t>ақпан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lvl="0"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Р. Марквич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19235</TotalTime>
  <Words>581</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3568</cp:revision>
  <cp:lastPrinted>2021-07-01T07:38:07Z</cp:lastPrinted>
  <dcterms:created xsi:type="dcterms:W3CDTF">2018-03-27T06:03:00Z</dcterms:created>
  <dcterms:modified xsi:type="dcterms:W3CDTF">2024-02-07T06:54:51Z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