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5977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8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smtClean="0">
                <a:solidFill>
                  <a:prstClr val="black"/>
                </a:solidFill>
                <a:latin typeface="Times New Roman" pitchFamily="18" charset="0"/>
                <a:cs typeface="Times New Roman" pitchFamily="18" charset="0"/>
              </a:rPr>
              <a:t>м/с. Ауа температурасы түнде 3-5, күндіз 11-13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Жел оңтүстік-батыстан, күші 9-14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3-5 жылы.</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3546"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26989</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2021-07-01T07:38:07Z</cp:lastPrinted>
  <dcterms:created xsi:type="dcterms:W3CDTF">2018-03-27T06:03:00Z</dcterms:created>
  <dcterms:modified xsi:type="dcterms:W3CDTF">2024-02-07T07:31:41Z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