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06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96537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күндіз жауын-шашын (көбінесе қар), бұрқасын, көктайғақ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15-20, күндіз екпіні 23-28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4-6, күндіз 1-3</a:t>
            </a:r>
            <a:r>
              <a:rPr lang="ru-RU" sz="1100" dirty="0">
                <a:latin typeface="Times New Roman" pitchFamily="18" charset="0"/>
                <a:cs typeface="Times New Roman" pitchFamily="18" charset="0"/>
              </a:rPr>
              <a:t>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08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бұрқасын,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a:t>
            </a:r>
            <a:r>
              <a:rPr lang="kk-KZ" sz="1100" dirty="0" smtClean="0">
                <a:latin typeface="Times New Roman" pitchFamily="18" charset="0"/>
                <a:cs typeface="Times New Roman" pitchFamily="18" charset="0"/>
              </a:rPr>
              <a:t>-28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07 ақпанға, 08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14500</TotalTime>
  <Words>568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4245</cp:revision>
  <cp:lastPrinted>2021-07-01T03:56:27Z</cp:lastPrinted>
  <dcterms:created xsi:type="dcterms:W3CDTF">2018-03-27T06:03:00Z</dcterms:created>
  <dcterms:modified xsi:type="dcterms:W3CDTF">2024-02-06T07:22:12Z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