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жауады, бұрқасын болады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15-20, күндіз екпіні 23-28 </a:t>
            </a:r>
            <a:r>
              <a:rPr lang="kk-KZ" sz="1200" dirty="0" smtClean="0">
                <a:latin typeface="Times New Roman" pitchFamily="18" charset="0"/>
                <a:cs typeface="Times New Roman" pitchFamily="18" charset="0"/>
              </a:rPr>
              <a:t>м/с. Ауа температурасы түнде және 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a:t>
            </a:r>
            <a:r>
              <a:rPr lang="kk-KZ" sz="1200" dirty="0" smtClean="0">
                <a:latin typeface="Times New Roman" pitchFamily="18" charset="0"/>
                <a:cs typeface="Times New Roman" pitchFamily="18" charset="0"/>
              </a:rPr>
              <a:t>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жауын-шашын (көбінесе қар) жауады, жаяу </a:t>
            </a:r>
            <a:r>
              <a:rPr lang="kk-KZ" sz="1200" dirty="0" smtClean="0">
                <a:latin typeface="Times New Roman" pitchFamily="18" charset="0"/>
                <a:cs typeface="Times New Roman" pitchFamily="18" charset="0"/>
              </a:rPr>
              <a:t>бұрқасын болады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оңтүстік-батыстан </a:t>
            </a:r>
            <a:r>
              <a:rPr lang="kk-KZ" sz="1200" dirty="0" smtClean="0">
                <a:latin typeface="Times New Roman" pitchFamily="18" charset="0"/>
                <a:cs typeface="Times New Roman" pitchFamily="18" charset="0"/>
              </a:rPr>
              <a:t>жел соғады, күші 9-14, екпіні </a:t>
            </a:r>
            <a:r>
              <a:rPr lang="kk-KZ" sz="1200" dirty="0" smtClean="0">
                <a:latin typeface="Times New Roman" pitchFamily="18" charset="0"/>
                <a:cs typeface="Times New Roman" pitchFamily="18" charset="0"/>
              </a:rPr>
              <a:t>17-22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суық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42026203"/>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0,474</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6</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3868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16774</TotalTime>
  <Words>538</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3979</cp:revision>
  <cp:lastPrinted>2021-07-01T07:38:07Z</cp:lastPrinted>
  <dcterms:created xsi:type="dcterms:W3CDTF">2018-03-27T06:03:00Z</dcterms:created>
  <dcterms:modified xsi:type="dcterms:W3CDTF">2024-02-06T06:22:58Z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