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739983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4690045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06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07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кей уақытта қатты жауын-шашын (жаңбыр, қар). Оңтүстік-батыстан,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a:t>
            </a:r>
            <a:r>
              <a:rPr lang="kk-KZ" sz="1100" dirty="0" smtClean="0">
                <a:latin typeface="Times New Roman" pitchFamily="18" charset="0"/>
                <a:cs typeface="Times New Roman" pitchFamily="18" charset="0"/>
              </a:rPr>
              <a:t>, таңертең және күндіз </a:t>
            </a:r>
            <a:r>
              <a:rPr lang="kk-KZ" sz="1100" dirty="0" smtClean="0">
                <a:latin typeface="Times New Roman" pitchFamily="18" charset="0"/>
                <a:cs typeface="Times New Roman" pitchFamily="18" charset="0"/>
              </a:rPr>
              <a:t>екпіні 25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және күндіз 3-5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одан әрі төмендеуімен.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07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 жауын-шашын (жаңбыр, қар</a:t>
            </a:r>
            <a:r>
              <a:rPr lang="kk-KZ"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a:t>
            </a:r>
            <a:r>
              <a:rPr lang="ru-RU" sz="1200" b="1" i="1" smtClean="0">
                <a:latin typeface="Times New Roman" panose="02020603050405020304" pitchFamily="18" charset="0"/>
                <a:cs typeface="Times New Roman" panose="02020603050405020304" pitchFamily="18" charset="0"/>
              </a:rPr>
              <a:t>Д</a:t>
            </a:r>
            <a:r>
              <a:rPr lang="ru-RU" sz="1200" b="1" i="1" smtClean="0">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13657</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3126</cp:revision>
  <cp:lastPrinted>2021-07-01T03:56:27Z</cp:lastPrinted>
  <dcterms:created xsi:type="dcterms:W3CDTF">2018-03-27T06:03:00Z</dcterms:created>
  <dcterms:modified xsi:type="dcterms:W3CDTF">2024-02-06T06:37:09Z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