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20046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8007685"/>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394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қар, бұрқасын, көктайғақ.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ауысып 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екпіні 15-20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күндіз 3-5 градус аяз.</a:t>
            </a:r>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бұрқасын, көктайғақ.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24236</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4534</cp:revision>
  <cp:lastPrinted>2021-07-01T03:56:27Z</cp:lastPrinted>
  <dcterms:created xsi:type="dcterms:W3CDTF">2018-03-27T06:03:00Z</dcterms:created>
  <dcterms:modified xsi:type="dcterms:W3CDTF">2024-02-06T06:47:51Z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