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25" d="100"/>
          <a:sy n="125" d="100"/>
        </p:scale>
        <p:origin x="-1650"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030666821"/>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091463652"/>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0,523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3358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,672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,717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ақпанға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Бұлтты</a:t>
            </a:r>
            <a:r>
              <a:rPr lang="kk-KZ" sz="1200" kern="1400" dirty="0" smtClean="0">
                <a:solidFill>
                  <a:srgbClr val="000000"/>
                </a:solidFill>
                <a:latin typeface="Times New Roman"/>
                <a:ea typeface="Times New Roman"/>
              </a:rPr>
              <a:t>, түнде қар, жаяу бұрқасын. Батыстан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9-14, </a:t>
            </a:r>
            <a:r>
              <a:rPr lang="kk-KZ" sz="1200" kern="1400" dirty="0" smtClean="0">
                <a:solidFill>
                  <a:srgbClr val="000000"/>
                </a:solidFill>
                <a:latin typeface="Times New Roman"/>
                <a:ea typeface="Times New Roman"/>
              </a:rPr>
              <a:t>түнде </a:t>
            </a:r>
            <a:r>
              <a:rPr lang="kk-KZ" sz="1200" kern="1400" dirty="0" smtClean="0">
                <a:solidFill>
                  <a:srgbClr val="000000"/>
                </a:solidFill>
                <a:latin typeface="Times New Roman"/>
                <a:ea typeface="Times New Roman"/>
              </a:rPr>
              <a:t>екпіні </a:t>
            </a:r>
            <a:r>
              <a:rPr lang="kk-KZ" sz="1200" kern="1400" dirty="0" smtClean="0">
                <a:solidFill>
                  <a:srgbClr val="000000"/>
                </a:solidFill>
                <a:latin typeface="Times New Roman"/>
                <a:ea typeface="Times New Roman"/>
              </a:rPr>
              <a:t>18-23, күндіз 15-20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2-4, күндіз </a:t>
            </a:r>
            <a:r>
              <a:rPr lang="kk-KZ" sz="1200" kern="1400" smtClean="0">
                <a:solidFill>
                  <a:srgbClr val="000000"/>
                </a:solidFill>
                <a:latin typeface="Times New Roman"/>
                <a:ea typeface="Times New Roman"/>
              </a:rPr>
              <a:t>0-2 </a:t>
            </a:r>
            <a:r>
              <a:rPr lang="kk-KZ" sz="1200" kern="1400" smtClean="0">
                <a:solidFill>
                  <a:srgbClr val="000000"/>
                </a:solidFill>
                <a:latin typeface="Times New Roman"/>
                <a:ea typeface="Times New Roman"/>
              </a:rPr>
              <a:t>аяз. </a:t>
            </a:r>
            <a:endParaRPr lang="kk-KZ" altLang="ru-RU" sz="1200" dirty="0">
              <a:solidFill>
                <a:srgbClr val="000000"/>
              </a:solidFill>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ақпан</a:t>
            </a:r>
            <a:endParaRPr lang="kk-KZ"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07</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Бұлтты</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аздаған </a:t>
            </a:r>
            <a:r>
              <a:rPr lang="kk-KZ" altLang="ru-RU" sz="1200" dirty="0" smtClean="0">
                <a:solidFill>
                  <a:srgbClr val="000000"/>
                </a:solidFill>
                <a:latin typeface="Times New Roman" pitchFamily="18" charset="0"/>
                <a:cs typeface="Times New Roman" pitchFamily="18" charset="0"/>
              </a:rPr>
              <a:t>жауын-шашын </a:t>
            </a:r>
            <a:r>
              <a:rPr lang="kk-KZ" sz="1200" kern="1400" dirty="0" smtClean="0">
                <a:solidFill>
                  <a:srgbClr val="000000"/>
                </a:solidFill>
                <a:latin typeface="Times New Roman"/>
                <a:ea typeface="Times New Roman"/>
              </a:rPr>
              <a:t>(жаңбыр</a:t>
            </a:r>
            <a:r>
              <a:rPr lang="kk-KZ" sz="1200" kern="1400" dirty="0">
                <a:solidFill>
                  <a:srgbClr val="000000"/>
                </a:solidFill>
                <a:latin typeface="Times New Roman"/>
                <a:ea typeface="Times New Roman"/>
              </a:rPr>
              <a:t>, қар</a:t>
            </a:r>
            <a:r>
              <a:rPr lang="ru-RU" sz="1200" kern="1400" dirty="0">
                <a:solidFill>
                  <a:srgbClr val="000000"/>
                </a:solidFill>
                <a:latin typeface="Times New Roman"/>
                <a:ea typeface="Times New Roman"/>
              </a:rPr>
              <a:t>)</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Оңтүстік -батыстан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9-14, екпіні 15-20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0-2</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38097"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ыдырауына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19273</TotalTime>
  <Words>597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3430</cp:revision>
  <cp:lastPrinted>2023-02-06T06:57:51Z</cp:lastPrinted>
  <dcterms:created xsi:type="dcterms:W3CDTF">2018-03-27T06:03:00Z</dcterms:created>
  <dcterms:modified xsi:type="dcterms:W3CDTF">2024-02-06T07:42:53Z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