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p:scale>
          <a:sx n="100" d="100"/>
          <a:sy n="100" d="100"/>
        </p:scale>
        <p:origin x="-3168"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326649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4440635"/>
              </p:ext>
            </p:extLst>
          </p:nvPr>
        </p:nvGraphicFramePr>
        <p:xfrm>
          <a:off x="5098034" y="3907132"/>
          <a:ext cx="4609874" cy="2539530"/>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1"/>
            <a:ext cx="4737003"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07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 (қар,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a:t>
            </a:r>
            <a:r>
              <a:rPr lang="kk-KZ" sz="1100" kern="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күші 9-14, күндіз екпіні 15-20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7-9 аяз,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0-2 жылы.</a:t>
            </a:r>
            <a:endParaRPr lang="kk-KZ" sz="1100" kern="1400" dirty="0">
              <a:solidFill>
                <a:srgbClr val="000000"/>
              </a:solidFill>
              <a:latin typeface="Times New Roman" panose="02020603050405020304" pitchFamily="18" charset="0"/>
              <a:cs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08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5-7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08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27301</TotalTime>
  <Words>599</Words>
  <Application>Microsoft Office PowerPoint</Application>
  <PresentationFormat>Лист A4 (210x297 мм)</PresentationFormat>
  <Paragraphs>88</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4669</cp:revision>
  <cp:lastPrinted>2023-01-16T10:13:34Z</cp:lastPrinted>
  <dcterms:created xsi:type="dcterms:W3CDTF">2018-03-27T06:03:00Z</dcterms:created>
  <dcterms:modified xsi:type="dcterms:W3CDTF">2024-02-06T05:07:44Z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