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227703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7803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07 </a:t>
            </a:r>
            <a:r>
              <a:rPr lang="ru-RU" sz="1300" b="1" dirty="0" err="1">
                <a:solidFill>
                  <a:srgbClr val="000000"/>
                </a:solidFill>
                <a:latin typeface="Times New Roman" panose="02020603050405020304" pitchFamily="18" charset="0"/>
                <a:cs typeface="Times New Roman" panose="02020603050405020304" pitchFamily="18" charset="0"/>
              </a:rPr>
              <a:t>ақпан</a:t>
            </a:r>
            <a:r>
              <a:rPr lang="ru-RU" altLang="ru-RU" sz="1300" b="1" dirty="0" err="1">
                <a:latin typeface="Times New Roman" panose="02020603050405020304" pitchFamily="18" charset="0"/>
                <a:cs typeface="Times New Roman" panose="02020603050405020304" pitchFamily="18" charset="0"/>
              </a:rPr>
              <a:t>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300" b="1" dirty="0">
                <a:solidFill>
                  <a:srgbClr val="000000"/>
                </a:solidFill>
                <a:latin typeface="Times New Roman" panose="02020603050405020304" pitchFamily="18" charset="0"/>
                <a:cs typeface="Times New Roman" panose="02020603050405020304" pitchFamily="18" charset="0"/>
              </a:rPr>
              <a:t>2024 ж. 06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 </a:t>
            </a:r>
            <a:r>
              <a:rPr lang="ru-RU" sz="1300" b="1" dirty="0" err="1">
                <a:solidFill>
                  <a:srgbClr val="000000"/>
                </a:solidFill>
                <a:latin typeface="Times New Roman" panose="02020603050405020304" pitchFamily="18" charset="0"/>
                <a:cs typeface="Times New Roman" panose="02020603050405020304" pitchFamily="18" charset="0"/>
              </a:rPr>
              <a:t>сағ</a:t>
            </a:r>
            <a:r>
              <a:rPr lang="ru-RU" sz="1300" b="1" dirty="0">
                <a:solidFill>
                  <a:srgbClr val="000000"/>
                </a:solidFill>
                <a:latin typeface="Times New Roman" panose="02020603050405020304" pitchFamily="18" charset="0"/>
                <a:cs typeface="Times New Roman" panose="02020603050405020304" pitchFamily="18" charset="0"/>
              </a:rPr>
              <a:t>. 21-нен </a:t>
            </a:r>
            <a:r>
              <a:rPr lang="ru-RU" sz="1300" b="1" dirty="0" err="1">
                <a:solidFill>
                  <a:srgbClr val="000000"/>
                </a:solidFill>
                <a:latin typeface="Times New Roman" panose="02020603050405020304" pitchFamily="18" charset="0"/>
                <a:cs typeface="Times New Roman" panose="02020603050405020304" pitchFamily="18" charset="0"/>
              </a:rPr>
              <a:t>бастап</a:t>
            </a:r>
            <a:r>
              <a:rPr lang="ru-RU" sz="1300" b="1" dirty="0">
                <a:solidFill>
                  <a:srgbClr val="000000"/>
                </a:solidFill>
                <a:latin typeface="Times New Roman" panose="02020603050405020304" pitchFamily="18" charset="0"/>
                <a:cs typeface="Times New Roman" panose="02020603050405020304" pitchFamily="18" charset="0"/>
              </a:rPr>
              <a:t> 07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сағ. 21-ға </a:t>
            </a:r>
            <a:r>
              <a:rPr lang="ru-RU" sz="13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solidFill>
                  <a:prstClr val="black"/>
                </a:solidFill>
                <a:latin typeface="Times New Roman" pitchFamily="18" charset="0"/>
                <a:cs typeface="Times New Roman" pitchFamily="18" charset="0"/>
              </a:rPr>
              <a:t>Көшпелі бұлтты, күндіз жауын-шашын (көбінесе қар) жауады, жаяу бұрқасын күтіледі. Күндіз жолдарда көктайғақ күтіледі. Жел 15-20, таңертең және күндіз екпіні 23-28 м/с. Ауа </a:t>
            </a:r>
            <a:r>
              <a:rPr lang="kk-KZ" sz="1300">
                <a:solidFill>
                  <a:prstClr val="black"/>
                </a:solidFill>
                <a:latin typeface="Times New Roman" pitchFamily="18" charset="0"/>
                <a:cs typeface="Times New Roman" pitchFamily="18" charset="0"/>
              </a:rPr>
              <a:t>температурасы түнде 3-5 аяз, күндіз 0-2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ақпанға</a:t>
            </a:r>
          </a:p>
          <a:p>
            <a:pPr lvl="0" indent="182563" algn="ctr"/>
            <a:r>
              <a:rPr lang="ru-RU" sz="1300" b="1" dirty="0">
                <a:solidFill>
                  <a:srgbClr val="000000"/>
                </a:solidFill>
                <a:latin typeface="Times New Roman" panose="02020603050405020304" pitchFamily="18" charset="0"/>
                <a:cs typeface="Times New Roman" panose="02020603050405020304" pitchFamily="18" charset="0"/>
              </a:rPr>
              <a:t>2024 ж. 07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 </a:t>
            </a:r>
            <a:r>
              <a:rPr lang="ru-RU" sz="1300" b="1" dirty="0" err="1">
                <a:solidFill>
                  <a:srgbClr val="000000"/>
                </a:solidFill>
                <a:latin typeface="Times New Roman" panose="02020603050405020304" pitchFamily="18" charset="0"/>
                <a:cs typeface="Times New Roman" panose="02020603050405020304" pitchFamily="18" charset="0"/>
              </a:rPr>
              <a:t>сағ</a:t>
            </a:r>
            <a:r>
              <a:rPr lang="ru-RU" sz="1300" b="1" dirty="0">
                <a:solidFill>
                  <a:srgbClr val="000000"/>
                </a:solidFill>
                <a:latin typeface="Times New Roman" panose="02020603050405020304" pitchFamily="18" charset="0"/>
                <a:cs typeface="Times New Roman" panose="02020603050405020304" pitchFamily="18" charset="0"/>
              </a:rPr>
              <a:t>. 21-нен </a:t>
            </a:r>
            <a:r>
              <a:rPr lang="ru-RU" sz="1300" b="1" dirty="0" err="1">
                <a:solidFill>
                  <a:srgbClr val="000000"/>
                </a:solidFill>
                <a:latin typeface="Times New Roman" panose="02020603050405020304" pitchFamily="18" charset="0"/>
                <a:cs typeface="Times New Roman" panose="02020603050405020304" pitchFamily="18" charset="0"/>
              </a:rPr>
              <a:t>бастап</a:t>
            </a:r>
            <a:r>
              <a:rPr lang="ru-RU" sz="1300" b="1" dirty="0">
                <a:solidFill>
                  <a:srgbClr val="000000"/>
                </a:solidFill>
                <a:latin typeface="Times New Roman" panose="02020603050405020304" pitchFamily="18" charset="0"/>
                <a:cs typeface="Times New Roman" panose="02020603050405020304" pitchFamily="18" charset="0"/>
              </a:rPr>
              <a:t> 08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300" b="1" dirty="0">
                <a:solidFill>
                  <a:srgbClr val="000000"/>
                </a:solidFill>
                <a:latin typeface="Times New Roman" panose="02020603050405020304" pitchFamily="18" charset="0"/>
                <a:cs typeface="Times New Roman" panose="02020603050405020304" pitchFamily="18" charset="0"/>
              </a:rPr>
              <a:t>сағ. 09-ға </a:t>
            </a:r>
            <a:r>
              <a:rPr lang="ru-RU" sz="1300" b="1" dirty="0" err="1">
                <a:solidFill>
                  <a:srgbClr val="000000"/>
                </a:solidFill>
                <a:latin typeface="Times New Roman" panose="02020603050405020304" pitchFamily="18" charset="0"/>
                <a:cs typeface="Times New Roman" panose="02020603050405020304" pitchFamily="18" charset="0"/>
              </a:rPr>
              <a:t>дейін</a:t>
            </a:r>
            <a:endParaRPr lang="ru-RU" sz="13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solidFill>
                  <a:prstClr val="black"/>
                </a:solidFill>
                <a:latin typeface="Times New Roman" pitchFamily="18" charset="0"/>
                <a:cs typeface="Times New Roman" pitchFamily="18" charset="0"/>
              </a:rPr>
              <a:t>Көшпелі бұлтты, жауын-шашынсыз. </a:t>
            </a:r>
            <a:r>
              <a:rPr lang="ru-RU" sz="1300" dirty="0">
                <a:solidFill>
                  <a:prstClr val="black"/>
                </a:solidFill>
                <a:latin typeface="Times New Roman" pitchFamily="18" charset="0"/>
                <a:cs typeface="Times New Roman" pitchFamily="18" charset="0"/>
              </a:rPr>
              <a:t>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kk-KZ"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248544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7"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16038</TotalTime>
  <Words>588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2995</cp:revision>
  <cp:lastPrinted>2021-07-01T07:38:07Z</cp:lastPrinted>
  <dcterms:created xsi:type="dcterms:W3CDTF">2018-03-27T06:03:00Z</dcterms:created>
  <dcterms:modified xsi:type="dcterms:W3CDTF">2024-02-06T06:45:54Z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