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9" d="100"/>
          <a:sy n="99" d="100"/>
        </p:scale>
        <p:origin x="90" y="3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7590306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3759431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ночью осадки (дождь, снег), днем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западный 9-14, порывы 15-20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0-2,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6-8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юго-западный 9-14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24386</TotalTime>
  <Words>602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3178</cp:revision>
  <cp:lastPrinted>2021-10-15T03:50:29Z</cp:lastPrinted>
  <dcterms:created xsi:type="dcterms:W3CDTF">2018-03-27T06:03:00Z</dcterms:created>
  <dcterms:modified xsi:type="dcterms:W3CDTF">2024-02-06T06:45:57Z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