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168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1318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19308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2024-02-06T06:39:35Z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