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1505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07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снег), метель,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15-20, днем порывы 23-28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07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(снег, дождь), метель, гололед.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91947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21152</TotalTime>
  <Words>605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3550</cp:revision>
  <cp:lastPrinted>2021-07-01T03:56:27Z</cp:lastPrinted>
  <dcterms:created xsi:type="dcterms:W3CDTF">2018-03-27T06:03:00Z</dcterms:created>
  <dcterms:modified xsi:type="dcterms:W3CDTF">2024-02-06T07:13:04Z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