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1532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днем осадки (снег, дождь). Ветер юго-восточный 9-14, днем порывы 15-20 м/с. Температура воздуха ночью 7-9 мороза, днем 0-2 тепла.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5-7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91613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февраля, ночью 08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29080</TotalTime>
  <Words>651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4819</cp:revision>
  <cp:lastPrinted>2021-11-30T05:55:24Z</cp:lastPrinted>
  <dcterms:created xsi:type="dcterms:W3CDTF">2018-03-27T06:03:00Z</dcterms:created>
  <dcterms:modified xsi:type="dcterms:W3CDTF">2024-02-06T05:07:49Z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