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февраля, ночью 08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68055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февраля по 21 ч. 07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(преимущественно снег), метель, гололед. Ветер юго-восточный 15-20, днем порывы 23-28 м/с. Температура воздуха ночью 4-6, днем 1-3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по 09 ч. 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15-20,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порывы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15634</TotalTime>
  <Words>602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4421</cp:revision>
  <cp:lastPrinted>2021-07-01T03:56:27Z</cp:lastPrinted>
  <dcterms:created xsi:type="dcterms:W3CDTF">2018-03-27T06:03:00Z</dcterms:created>
  <dcterms:modified xsi:type="dcterms:W3CDTF">2024-02-06T07:21:26Z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