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309174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днем осадки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(дождь, снег)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7-12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небольшой снег.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11-13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6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274136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18112</TotalTime>
  <Words>592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3298</cp:revision>
  <cp:lastPrinted>2021-07-01T03:56:27Z</cp:lastPrinted>
  <dcterms:created xsi:type="dcterms:W3CDTF">2018-03-27T06:03:00Z</dcterms:created>
  <dcterms:modified xsi:type="dcterms:W3CDTF">2024-02-06T05:44:33Z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