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8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149311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07 февраля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07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днем осадки (преимущественно снег), метель. Днем на дорогах гололедица. Ветер 15-20, утром и днем порывы 23-28 м/с. Температура воздуха ночью 3-5 мороза, днем 0-2 тепла.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08 февраля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21 ч.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08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15-20 м/с. Температура воздуха 5-7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677421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0.365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18547</TotalTime>
  <Words>623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3060</cp:revision>
  <cp:lastPrinted>2021-07-01T03:56:27Z</cp:lastPrinted>
  <dcterms:created xsi:type="dcterms:W3CDTF">2018-03-27T06:03:00Z</dcterms:created>
  <dcterms:modified xsi:type="dcterms:W3CDTF">2024-02-06T06:45:56Z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