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104155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5972634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осадки, временами сильные осадки (дождь, снег). ветер юго-западный, западный 15-20, утром и днем порывы 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3-5 тепла с дальнейшим понижением.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7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13474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2991</cp:revision>
  <cp:lastPrinted>2021-07-01T03:56:27Z</cp:lastPrinted>
  <dcterms:created xsi:type="dcterms:W3CDTF">2018-03-27T06:03:00Z</dcterms:created>
  <dcterms:modified xsi:type="dcterms:W3CDTF">2024-02-06T06:40:36Z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