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0" autoAdjust="0"/>
    <p:restoredTop sz="94660"/>
  </p:normalViewPr>
  <p:slideViewPr>
    <p:cSldViewPr showGuides="1">
      <p:cViewPr varScale="1">
        <p:scale>
          <a:sx n="117" d="100"/>
          <a:sy n="117" d="100"/>
        </p:scale>
        <p:origin x="102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10652182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2024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2024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6027472"/>
              </p:ext>
            </p:extLst>
          </p:nvPr>
        </p:nvGraphicFramePr>
        <p:xfrm>
          <a:off x="4989512" y="4393086"/>
          <a:ext cx="4747702" cy="172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5530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26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0,05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394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0,1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29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0,1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213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0,7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67179" y="110814"/>
            <a:ext cx="4759889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                   </a:t>
            </a:r>
          </a:p>
          <a:p>
            <a:pPr lvl="0" indent="1440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снег, метель, гололед.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юго-западный, западный 9-14, порывы 15-20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 мороза.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44000" algn="just"/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lvl="0" indent="1440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</a:p>
          <a:p>
            <a:pPr lvl="0" indent="144000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блачно, снег,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метель, гололед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северо-западный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9-14, порывы 18 м/с. Температура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5-7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мороза.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24011</TotalTime>
  <Words>599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4173</cp:revision>
  <cp:lastPrinted>2021-07-01T03:56:27Z</cp:lastPrinted>
  <dcterms:created xsi:type="dcterms:W3CDTF">2018-03-27T06:03:00Z</dcterms:created>
  <dcterms:modified xsi:type="dcterms:W3CDTF">2024-02-06T06:42:04Z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