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686013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февраля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7 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осадки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(преимущественно снег)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9-14, днем порывы 15-20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8 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8 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небольшой снег.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6-8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7247362"/>
              </p:ext>
            </p:extLst>
          </p:nvPr>
        </p:nvGraphicFramePr>
        <p:xfrm>
          <a:off x="4953000" y="4149080"/>
          <a:ext cx="4643470" cy="2251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17647</TotalTime>
  <Words>608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3296</cp:revision>
  <cp:lastPrinted>2021-07-01T03:56:27Z</cp:lastPrinted>
  <dcterms:created xsi:type="dcterms:W3CDTF">2018-03-27T06:03:00Z</dcterms:created>
  <dcterms:modified xsi:type="dcterms:W3CDTF">2024-02-06T05:58:25Z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