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601" autoAdjust="0"/>
  </p:normalViewPr>
  <p:slideViewPr>
    <p:cSldViewPr showGuides="1">
      <p:cViewPr>
        <p:scale>
          <a:sx n="100" d="100"/>
          <a:sy n="100" d="100"/>
        </p:scale>
        <p:origin x="-1349" y="-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162596415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 февраля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7125" y="115888"/>
            <a:ext cx="482227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 февраля 2024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 февраля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 февраля 2024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Облачно, осадки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(дождь, снег)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юго-восточный с переходом на юго-западный 9-14, порывы 15-20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kk-KZ" sz="120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kk-KZ" sz="1200" smtClean="0">
                <a:latin typeface="Times New Roman" pitchFamily="18" charset="0"/>
                <a:cs typeface="Times New Roman" pitchFamily="18" charset="0"/>
              </a:rPr>
              <a:t>и днем 1-3 мороза.</a:t>
            </a:r>
            <a:endParaRPr lang="kk-KZ" sz="1200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2024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2024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Облачно, снег.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юго-западный 9-14, порывы 18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5-7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14335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6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2024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73916914"/>
              </p:ext>
            </p:extLst>
          </p:nvPr>
        </p:nvGraphicFramePr>
        <p:xfrm>
          <a:off x="5097016" y="4299341"/>
          <a:ext cx="4687289" cy="104335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1321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135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Грязнова А.О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18066</TotalTime>
  <Words>544</Words>
  <Application>Microsoft Office PowerPoint</Application>
  <PresentationFormat>Лист A4 (210x297 мм)</PresentationFormat>
  <Paragraphs>83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3302</cp:revision>
  <cp:lastPrinted>2021-07-01T03:56:27Z</cp:lastPrinted>
  <dcterms:created xsi:type="dcterms:W3CDTF">2018-03-27T06:03:00Z</dcterms:created>
  <dcterms:modified xsi:type="dcterms:W3CDTF">2024-02-06T06:26:10Z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