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85508275"/>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6</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5</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6</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 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7 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6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7</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 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136337"/>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0103656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534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18521</TotalTime>
  <Words>589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3401</cp:revision>
  <cp:lastPrinted>2021-07-01T07:38:07Z</cp:lastPrinted>
  <dcterms:created xsi:type="dcterms:W3CDTF">2018-03-27T06:03:00Z</dcterms:created>
  <dcterms:modified xsi:type="dcterms:W3CDTF">2024-02-05T07:02:30Z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