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5126590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091463652"/>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,783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жауын-шашын (жаңбыр, қар</a:t>
            </a:r>
            <a:r>
              <a:rPr lang="ru-RU" sz="1200" kern="1400" dirty="0" smtClean="0">
                <a:solidFill>
                  <a:srgbClr val="000000"/>
                </a:solidFill>
                <a:latin typeface="Times New Roman"/>
                <a:ea typeface="Times New Roman"/>
              </a:rPr>
              <a:t>)</a:t>
            </a:r>
            <a:r>
              <a:rPr lang="kk-KZ" sz="1200" kern="1400" dirty="0" smtClean="0">
                <a:solidFill>
                  <a:srgbClr val="000000"/>
                </a:solidFill>
                <a:latin typeface="Times New Roman"/>
                <a:ea typeface="Times New Roman"/>
              </a:rPr>
              <a:t>. 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екпіні </a:t>
            </a:r>
            <a:r>
              <a:rPr lang="kk-KZ" sz="1200" kern="1400" dirty="0" smtClean="0">
                <a:solidFill>
                  <a:srgbClr val="000000"/>
                </a:solidFill>
                <a:latin typeface="Times New Roman"/>
                <a:ea typeface="Times New Roman"/>
              </a:rPr>
              <a:t>23</a:t>
            </a:r>
            <a:r>
              <a:rPr lang="kk-KZ" sz="1200" kern="1400" dirty="0" smtClean="0">
                <a:solidFill>
                  <a:srgbClr val="000000"/>
                </a:solidFill>
                <a:latin typeface="Times New Roman"/>
                <a:ea typeface="Times New Roman"/>
              </a:rPr>
              <a:t>-28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және күндіз 0-2 </a:t>
            </a:r>
            <a:r>
              <a:rPr lang="kk-KZ" sz="1200" kern="1400" dirty="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жауын-шашын </a:t>
            </a:r>
            <a:r>
              <a:rPr lang="kk-KZ" sz="1200" kern="1400" dirty="0" smtClean="0">
                <a:solidFill>
                  <a:srgbClr val="000000"/>
                </a:solidFill>
                <a:latin typeface="Times New Roman"/>
                <a:ea typeface="Times New Roman"/>
              </a:rPr>
              <a:t>(жаңбыр</a:t>
            </a:r>
            <a:r>
              <a:rPr lang="kk-KZ" sz="1200" kern="1400" dirty="0">
                <a:solidFill>
                  <a:srgbClr val="000000"/>
                </a:solidFill>
                <a:latin typeface="Times New Roman"/>
                <a:ea typeface="Times New Roman"/>
              </a:rPr>
              <a:t>, қар</a:t>
            </a:r>
            <a:r>
              <a:rPr lang="ru-RU" sz="1200" kern="1400" dirty="0">
                <a:solidFill>
                  <a:srgbClr val="000000"/>
                </a:solidFill>
                <a:latin typeface="Times New Roman"/>
                <a:ea typeface="Times New Roman"/>
              </a:rPr>
              <a:t>)</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екпіні </a:t>
            </a:r>
            <a:r>
              <a:rPr lang="kk-KZ" altLang="ru-RU" sz="1200" dirty="0" smtClean="0">
                <a:solidFill>
                  <a:srgbClr val="000000"/>
                </a:solidFill>
                <a:latin typeface="Times New Roman" pitchFamily="18" charset="0"/>
                <a:cs typeface="Times New Roman" pitchFamily="18" charset="0"/>
              </a:rPr>
              <a:t>15-20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3</a:t>
            </a:r>
            <a:r>
              <a:rPr lang="kk-KZ" altLang="ru-RU" sz="1200" dirty="0" smtClean="0">
                <a:solidFill>
                  <a:srgbClr val="000000"/>
                </a:solidFill>
                <a:latin typeface="Times New Roman" pitchFamily="18" charset="0"/>
                <a:cs typeface="Times New Roman" pitchFamily="18" charset="0"/>
              </a:rPr>
              <a:t>-5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19271</TotalTime>
  <Words>591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3429</cp:revision>
  <cp:lastPrinted>2023-02-06T06:57:51Z</cp:lastPrinted>
  <dcterms:created xsi:type="dcterms:W3CDTF">2018-03-27T06:03:00Z</dcterms:created>
  <dcterms:modified xsi:type="dcterms:W3CDTF">2024-02-05T07:20:12Z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