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178242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50108068"/>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05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06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аздаған жаңбыр жауады. </a:t>
            </a:r>
            <a:r>
              <a:rPr lang="kk-KZ" sz="1100" dirty="0" smtClean="0">
                <a:latin typeface="Times New Roman" pitchFamily="18" charset="0"/>
                <a:cs typeface="Times New Roman" pitchFamily="18" charset="0"/>
              </a:rPr>
              <a:t>Оңтүстіктен, оңтүстік-батыстан жел соғады, күші 8-13 м/с. Ауа температурасы түнде 1 аяз-             1 градус жылы, күндіз 11-13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06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басымыра</a:t>
            </a:r>
            <a:r>
              <a:rPr lang="kk-KZ" sz="1100" dirty="0" smtClean="0">
                <a:latin typeface="Times New Roman" pitchFamily="18" charset="0"/>
                <a:cs typeface="Times New Roman" pitchFamily="18" charset="0"/>
              </a:rPr>
              <a:t>қ</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жауады. Оңтүстік-батыстан, батыстан </a:t>
            </a:r>
            <a:r>
              <a:rPr lang="kk-KZ" sz="1100" dirty="0" smtClean="0">
                <a:latin typeface="Times New Roman" pitchFamily="18" charset="0"/>
                <a:cs typeface="Times New Roman" pitchFamily="18" charset="0"/>
              </a:rPr>
              <a:t>жел соғады, күші 8-13, екпіні 15-20, кей уақытта 23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6</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kk-KZ" sz="1200" b="1" i="1"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13653</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3124</cp:revision>
  <cp:lastPrinted>2021-07-01T03:56:27Z</cp:lastPrinted>
  <dcterms:created xsi:type="dcterms:W3CDTF">2018-03-27T06:03:00Z</dcterms:created>
  <dcterms:modified xsi:type="dcterms:W3CDTF">2024-02-05T07:05:53Z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