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172476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05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06 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lvl="0" algn="just"/>
            <a:r>
              <a:rPr lang="kk-KZ" sz="1200" dirty="0">
                <a:solidFill>
                  <a:prstClr val="black"/>
                </a:solidFill>
                <a:latin typeface="Times New Roman" panose="02020603050405020304" pitchFamily="18" charset="0"/>
                <a:cs typeface="Times New Roman" panose="02020603050405020304" pitchFamily="18" charset="0"/>
              </a:rPr>
              <a:t>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 (көбінесе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Calibri" panose="020F0502020204030204" pitchFamily="34"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1400" dirty="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a:t>
            </a:r>
            <a:r>
              <a:rPr lang="kk-KZ" sz="1200" kern="1400" dirty="0" smtClean="0">
                <a:solidFill>
                  <a:srgbClr val="000000"/>
                </a:solidFill>
                <a:latin typeface="Times New Roman" panose="02020603050405020304" pitchFamily="18" charset="0"/>
                <a:ea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07 </a:t>
            </a:r>
            <a:r>
              <a:rPr lang="kk-KZ" sz="1200" b="1" dirty="0">
                <a:latin typeface="Times New Roman" panose="02020603050405020304" pitchFamily="18" charset="0"/>
                <a:cs typeface="Times New Roman" panose="02020603050405020304" pitchFamily="18" charset="0"/>
              </a:rPr>
              <a:t>ақпан</a:t>
            </a: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 (көбінесе қар), бұрқасын, </a:t>
            </a:r>
            <a:r>
              <a:rPr lang="kk-KZ" sz="1200" dirty="0" smtClean="0">
                <a:latin typeface="Times New Roman" panose="02020603050405020304" pitchFamily="18" charset="0"/>
                <a:cs typeface="Times New Roman" panose="02020603050405020304" pitchFamily="18" charset="0"/>
              </a:rPr>
              <a:t>көктайғақ</a:t>
            </a:r>
            <a:r>
              <a:rPr lang="kk-KZ"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Оңтүстіктен 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a:solidFill>
                  <a:srgbClr val="000000"/>
                </a:solidFill>
                <a:latin typeface="Times New Roman" panose="02020603050405020304" pitchFamily="18" charset="0"/>
                <a:ea typeface="Times New Roman" panose="02020603050405020304" pitchFamily="18" charset="0"/>
              </a:rPr>
              <a:t>екпіні 15-20</a:t>
            </a:r>
            <a:r>
              <a:rPr lang="kk-KZ" sz="1200" kern="1400" dirty="0" smtClean="0">
                <a:solidFill>
                  <a:srgbClr val="000000"/>
                </a:solidFill>
                <a:latin typeface="Times New Roman" panose="02020603050405020304" pitchFamily="18" charset="0"/>
                <a:ea typeface="Times New Roman" panose="02020603050405020304" pitchFamily="18" charset="0"/>
              </a:rPr>
              <a:t>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0-2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0431788"/>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06</a:t>
            </a:r>
            <a:r>
              <a:rPr lang="en-US"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06, түнде 07 ақпан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19221</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3561</cp:revision>
  <cp:lastPrinted>2021-07-01T07:38:07Z</cp:lastPrinted>
  <dcterms:created xsi:type="dcterms:W3CDTF">2018-03-27T06:03:00Z</dcterms:created>
  <dcterms:modified xsi:type="dcterms:W3CDTF">2024-02-05T07:10:58Z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