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995239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9" y="294740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76614"/>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a:latin typeface="Times New Roman" panose="02020603050405020304" pitchFamily="18" charset="0"/>
                <a:cs typeface="Times New Roman" panose="02020603050405020304" pitchFamily="18" charset="0"/>
              </a:rPr>
              <a:t>6</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таңертең және күндіз жаңбыр</a:t>
            </a:r>
            <a:r>
              <a:rPr lang="kk-KZ" sz="1100" dirty="0" smtClean="0">
                <a:solidFill>
                  <a:prstClr val="black"/>
                </a:solidFill>
                <a:latin typeface="Times New Roman" pitchFamily="18" charset="0"/>
                <a:cs typeface="Times New Roman" pitchFamily="18" charset="0"/>
              </a:rPr>
              <a:t>. Түнде және таңертең тұман. Жел оңтүстік-батыстан, 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күші 7-12, күндіз 15-20, кей уақыттарда екпіні 23-28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7</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8" y="368465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26602</TotalTime>
  <Words>604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3213</cp:revision>
  <cp:lastPrinted>2021-07-01T07:38:07Z</cp:lastPrinted>
  <dcterms:created xsi:type="dcterms:W3CDTF">2018-03-27T06:03:00Z</dcterms:created>
  <dcterms:modified xsi:type="dcterms:W3CDTF">2024-02-05T06:56:20Z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