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7813591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05 </a:t>
            </a:r>
            <a:r>
              <a:rPr lang="kk-KZ" altLang="ru-RU" sz="1200" b="1" dirty="0">
                <a:latin typeface="Times New Roman" pitchFamily="18" charset="0"/>
                <a:cs typeface="Times New Roman" pitchFamily="18" charset="0"/>
              </a:rPr>
              <a:t>ақпан сағ.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4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Жел оңтүстік-шығыстан, оңтүстіктен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06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a:t>
            </a:r>
            <a:r>
              <a:rPr lang="kk-KZ" sz="14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0747" y="23885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905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1065411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rPr>
              <a:t>Назарханова</a:t>
            </a:r>
            <a:r>
              <a:rPr lang="ru-RU" altLang="ru-RU" sz="1200" b="1" i="1" smtClean="0">
                <a:solidFill>
                  <a:srgbClr val="000000"/>
                </a:solidFill>
                <a:latin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18508</TotalTime>
  <Words>569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3259</cp:revision>
  <cp:lastPrinted>2021-07-01T03:56:27Z</cp:lastPrinted>
  <dcterms:created xsi:type="dcterms:W3CDTF">2018-03-27T06:03:00Z</dcterms:created>
  <dcterms:modified xsi:type="dcterms:W3CDTF">2024-02-05T06:52:39Z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