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37928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8007685"/>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5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жауын-шашын (жаңбыр, қар), көктайғақ, 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оңтүстік-батыстан солтүстік-батысқа ауысып соғады,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және күндіз 1 градус аяз-1 градус жылы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ru-RU" sz="1200" b="1" dirty="0">
                <a:solidFill>
                  <a:srgbClr val="000000"/>
                </a:solidFill>
                <a:latin typeface="Times New Roman" pitchFamily="18" charset="0"/>
                <a:cs typeface="Times New Roman" pitchFamily="18" charset="0"/>
                <a:sym typeface="+mn-ea"/>
              </a:rPr>
              <a:t>а</a:t>
            </a:r>
            <a:r>
              <a:rPr lang="kk-KZ" sz="1200" b="1" dirty="0">
                <a:solidFill>
                  <a:srgbClr val="000000"/>
                </a:solidFill>
                <a:latin typeface="Times New Roman" pitchFamily="18" charset="0"/>
                <a:cs typeface="Times New Roman" pitchFamily="18" charset="0"/>
                <a:sym typeface="+mn-ea"/>
              </a:rPr>
              <a:t>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49232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қаңтар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24231</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4521</cp:revision>
  <cp:lastPrinted>2021-07-01T03:56:27Z</cp:lastPrinted>
  <dcterms:created xsi:type="dcterms:W3CDTF">2018-03-27T06:03:00Z</dcterms:created>
  <dcterms:modified xsi:type="dcterms:W3CDTF">2024-02-05T06:50:18Z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