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p:scale>
          <a:sx n="110" d="100"/>
          <a:sy n="110" d="100"/>
        </p:scale>
        <p:origin x="-2166"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05 ақпан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05 а</a:t>
            </a:r>
            <a:r>
              <a:rPr lang="kk-KZ" altLang="zh-CN" sz="1200" b="1" dirty="0">
                <a:solidFill>
                  <a:srgbClr val="000000"/>
                </a:solidFill>
                <a:latin typeface="Times New Roman" pitchFamily="18" charset="0"/>
                <a:cs typeface="Times New Roman" pitchFamily="18" charset="0"/>
              </a:rPr>
              <a:t>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24997272"/>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12</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0,02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473</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88</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8</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0,02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3</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332656"/>
            <a:ext cx="4824536" cy="1615827"/>
          </a:xfrm>
          <a:prstGeom prst="rect">
            <a:avLst/>
          </a:prstGeom>
        </p:spPr>
        <p:txBody>
          <a:bodyPr wrap="square">
            <a:spAutoFit/>
          </a:bodyPr>
          <a:lstStyle/>
          <a:p>
            <a:pPr lvl="0" algn="ctr"/>
            <a:r>
              <a:rPr lang="ru-RU" altLang="ru-RU" sz="1100" b="1" dirty="0" err="1" smtClean="0">
                <a:latin typeface="Times New Roman" pitchFamily="18" charset="0"/>
                <a:cs typeface="Times New Roman" pitchFamily="18" charset="0"/>
              </a:rPr>
              <a:t>Петропавл</a:t>
            </a:r>
            <a:r>
              <a:rPr lang="ru-RU" altLang="ru-RU" sz="1100" b="1" dirty="0" smtClean="0">
                <a:latin typeface="Times New Roman" pitchFamily="18" charset="0"/>
                <a:cs typeface="Times New Roman" pitchFamily="18" charset="0"/>
              </a:rPr>
              <a:t> </a:t>
            </a:r>
            <a:r>
              <a:rPr lang="ru-RU" altLang="ru-RU" sz="1100" b="1" dirty="0" err="1" smtClean="0">
                <a:latin typeface="Times New Roman" pitchFamily="18" charset="0"/>
                <a:cs typeface="Times New Roman" pitchFamily="18" charset="0"/>
              </a:rPr>
              <a:t>қаласы бойынша</a:t>
            </a:r>
            <a:r>
              <a:rPr lang="ru-RU" altLang="ru-RU" sz="1100" b="1" dirty="0" smtClean="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06 ақпанға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болжамы</a:t>
            </a:r>
            <a:endParaRPr lang="ru-RU" altLang="ru-RU" sz="1100" b="1" dirty="0" smtClean="0">
              <a:solidFill>
                <a:srgbClr val="000000"/>
              </a:solidFill>
              <a:latin typeface="Times New Roman" pitchFamily="18" charset="0"/>
              <a:cs typeface="Times New Roman" pitchFamily="18" charset="0"/>
            </a:endParaRPr>
          </a:p>
          <a:p>
            <a:pPr lvl="0" algn="ctr"/>
            <a:r>
              <a:rPr lang="ru-RU" altLang="ru-RU" sz="1100" b="1" dirty="0" smtClean="0">
                <a:solidFill>
                  <a:srgbClr val="000000"/>
                </a:solidFill>
                <a:latin typeface="Times New Roman" pitchFamily="18" charset="0"/>
                <a:cs typeface="Times New Roman" pitchFamily="18" charset="0"/>
              </a:rPr>
              <a:t>2024 </a:t>
            </a:r>
            <a:r>
              <a:rPr lang="ru-RU" altLang="ru-RU" sz="1100" b="1" dirty="0" err="1" smtClean="0">
                <a:solidFill>
                  <a:srgbClr val="000000"/>
                </a:solidFill>
                <a:latin typeface="Times New Roman" pitchFamily="18" charset="0"/>
                <a:cs typeface="Times New Roman" pitchFamily="18" charset="0"/>
              </a:rPr>
              <a:t>жылғы</a:t>
            </a:r>
            <a:r>
              <a:rPr lang="ru-RU"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05 а</a:t>
            </a:r>
            <a:r>
              <a:rPr lang="kk-KZ" sz="1100" b="1" dirty="0" smtClean="0">
                <a:latin typeface="Times New Roman" pitchFamily="18" charset="0"/>
                <a:cs typeface="Times New Roman" pitchFamily="18" charset="0"/>
              </a:rPr>
              <a:t>қпан</a:t>
            </a:r>
            <a:r>
              <a:rPr lang="kk-KZ" sz="1100" b="1" dirty="0" smtClean="0">
                <a:solidFill>
                  <a:srgbClr val="000000"/>
                </a:solidFill>
                <a:latin typeface="Times New Roman" pitchFamily="18" charset="0"/>
                <a:cs typeface="Times New Roman" pitchFamily="18" charset="0"/>
              </a:rPr>
              <a:t>н</a:t>
            </a:r>
            <a:r>
              <a:rPr lang="kk-KZ" altLang="ru-RU" sz="1100" b="1" dirty="0" smtClean="0">
                <a:solidFill>
                  <a:srgbClr val="000000"/>
                </a:solidFill>
                <a:latin typeface="Times New Roman" pitchFamily="18" charset="0"/>
                <a:cs typeface="Times New Roman" pitchFamily="18" charset="0"/>
              </a:rPr>
              <a:t>ан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a:t>
            </a:r>
            <a:r>
              <a:rPr lang="ru-RU"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06 ақпанға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сағатқа дейін</a:t>
            </a:r>
            <a:r>
              <a:rPr lang="ru-RU" altLang="ru-RU" sz="1100" b="1" dirty="0" smtClean="0">
                <a:solidFill>
                  <a:srgbClr val="000000"/>
                </a:solidFill>
                <a:latin typeface="Times New Roman" pitchFamily="18" charset="0"/>
                <a:cs typeface="Times New Roman" pitchFamily="18" charset="0"/>
              </a:rPr>
              <a:t>   </a:t>
            </a:r>
          </a:p>
          <a:p>
            <a:pPr indent="179388" algn="just"/>
            <a:r>
              <a:rPr lang="kk-KZ" sz="1100" dirty="0" smtClean="0">
                <a:latin typeface="Times New Roman" pitchFamily="18" charset="0"/>
                <a:cs typeface="Times New Roman" pitchFamily="18" charset="0"/>
              </a:rPr>
              <a:t>Көшпелі бұлтты, түнде жауын-шашын (көбінесе қар), бұрқасын, көктайғақ</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жел соғады, күші 15-20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a:t>
            </a:r>
            <a:r>
              <a:rPr lang="ru-RU" sz="1100" dirty="0" err="1" smtClean="0">
                <a:latin typeface="Times New Roman" pitchFamily="18" charset="0"/>
                <a:cs typeface="Times New Roman" pitchFamily="18" charset="0"/>
              </a:rPr>
              <a:t>және</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a:t>
            </a:r>
            <a:r>
              <a:rPr lang="ru-RU" sz="1100" dirty="0" smtClean="0">
                <a:latin typeface="Times New Roman" pitchFamily="18" charset="0"/>
                <a:cs typeface="Times New Roman" pitchFamily="18" charset="0"/>
              </a:rPr>
              <a:t>0-2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endParaRPr lang="ru-RU" altLang="en-US" sz="1100" dirty="0" smtClean="0">
              <a:solidFill>
                <a:srgbClr val="000000"/>
              </a:solidFill>
              <a:latin typeface="Times New Roman" pitchFamily="18" charset="0"/>
              <a:cs typeface="Times New Roman" pitchFamily="18" charset="0"/>
              <a:sym typeface="+mn-ea"/>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07 ақпанға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болжамы</a:t>
            </a:r>
            <a:r>
              <a:rPr lang="ru-RU" altLang="ru-RU" sz="1100" b="1" dirty="0" smtClean="0">
                <a:solidFill>
                  <a:srgbClr val="000000"/>
                </a:solidFill>
                <a:latin typeface="Times New Roman" pitchFamily="18" charset="0"/>
                <a:cs typeface="Times New Roman" pitchFamily="18" charset="0"/>
              </a:rPr>
              <a:t> </a:t>
            </a:r>
          </a:p>
          <a:p>
            <a:pPr algn="ctr"/>
            <a:r>
              <a:rPr lang="ru-RU" altLang="ru-RU" sz="1100" b="1" dirty="0" smtClean="0">
                <a:solidFill>
                  <a:srgbClr val="000000"/>
                </a:solidFill>
                <a:latin typeface="Times New Roman" pitchFamily="18" charset="0"/>
                <a:cs typeface="Times New Roman" pitchFamily="18" charset="0"/>
              </a:rPr>
              <a:t>2024 </a:t>
            </a:r>
            <a:r>
              <a:rPr lang="ru-RU" altLang="ru-RU" sz="1100" b="1" dirty="0" err="1" smtClean="0">
                <a:solidFill>
                  <a:srgbClr val="000000"/>
                </a:solidFill>
                <a:latin typeface="Times New Roman" pitchFamily="18" charset="0"/>
                <a:cs typeface="Times New Roman" pitchFamily="18" charset="0"/>
              </a:rPr>
              <a:t>жылғы</a:t>
            </a:r>
            <a:r>
              <a:rPr lang="ru-RU"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06 а</a:t>
            </a:r>
            <a:r>
              <a:rPr lang="kk-KZ" sz="1100" b="1" dirty="0" smtClean="0">
                <a:latin typeface="Times New Roman" pitchFamily="18" charset="0"/>
                <a:cs typeface="Times New Roman" pitchFamily="18" charset="0"/>
              </a:rPr>
              <a:t>қпан</a:t>
            </a:r>
            <a:r>
              <a:rPr lang="kk-KZ" sz="1100" b="1" dirty="0" smtClean="0">
                <a:solidFill>
                  <a:srgbClr val="000000"/>
                </a:solidFill>
                <a:latin typeface="Times New Roman" pitchFamily="18" charset="0"/>
                <a:cs typeface="Times New Roman" pitchFamily="18" charset="0"/>
              </a:rPr>
              <a:t>н</a:t>
            </a:r>
            <a:r>
              <a:rPr lang="kk-KZ" altLang="ru-RU" sz="1100" b="1" dirty="0" smtClean="0">
                <a:solidFill>
                  <a:srgbClr val="000000"/>
                </a:solidFill>
                <a:latin typeface="Times New Roman" pitchFamily="18" charset="0"/>
                <a:cs typeface="Times New Roman" pitchFamily="18" charset="0"/>
              </a:rPr>
              <a:t>ан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a:t>
            </a:r>
            <a:r>
              <a:rPr lang="ru-RU"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07 ақпан</a:t>
            </a:r>
            <a:r>
              <a:rPr lang="kk-KZ" sz="1100" b="1" dirty="0" smtClean="0">
                <a:latin typeface="Times New Roman" pitchFamily="18" charset="0"/>
                <a:cs typeface="Times New Roman" pitchFamily="18" charset="0"/>
              </a:rPr>
              <a:t>ға</a:t>
            </a:r>
            <a:r>
              <a:rPr lang="kk-KZ"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09 </a:t>
            </a:r>
            <a:r>
              <a:rPr lang="ru-RU" altLang="ru-RU" sz="1100" b="1" dirty="0" err="1" smtClean="0">
                <a:solidFill>
                  <a:srgbClr val="000000"/>
                </a:solidFill>
                <a:latin typeface="Times New Roman" pitchFamily="18" charset="0"/>
                <a:cs typeface="Times New Roman" pitchFamily="18" charset="0"/>
              </a:rPr>
              <a:t>сағатқа дейін</a:t>
            </a:r>
            <a:r>
              <a:rPr lang="ru-RU" altLang="ru-RU" sz="1100" b="1" dirty="0" smtClean="0">
                <a:solidFill>
                  <a:srgbClr val="000000"/>
                </a:solidFill>
                <a:latin typeface="Times New Roman" pitchFamily="18" charset="0"/>
                <a:cs typeface="Times New Roman" pitchFamily="18" charset="0"/>
              </a:rPr>
              <a:t>   </a:t>
            </a:r>
          </a:p>
          <a:p>
            <a:pPr indent="180975" algn="just">
              <a:tabLst>
                <a:tab pos="180975" algn="l"/>
              </a:tabLst>
            </a:pPr>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Оңтүстіктен, оңтүстік-шығыстан жел соғады, күші 9-14, екпіні 15-20 м/с. </a:t>
            </a:r>
            <a:r>
              <a:rPr lang="kk-KZ" sz="1100" smtClean="0">
                <a:latin typeface="Times New Roman" pitchFamily="18" charset="0"/>
                <a:cs typeface="Times New Roman" pitchFamily="18" charset="0"/>
              </a:rPr>
              <a:t>Ауа температурасы түнде 3-5 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a:solidFill>
                  <a:srgbClr val="000000"/>
                </a:solidFill>
                <a:latin typeface="Times New Roman" pitchFamily="18" charset="0"/>
                <a:cs typeface="Times New Roman" pitchFamily="18" charset="0"/>
              </a:rPr>
              <a:t>06 ақпанға, 07 ақпанға</a:t>
            </a:r>
            <a:r>
              <a:rPr lang="kk-KZ" sz="1200" b="1" dirty="0"/>
              <a:t> </a:t>
            </a:r>
            <a:r>
              <a:rPr lang="ru-RU" sz="12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 Т .Марьина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772416"/>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14495</TotalTime>
  <Words>561</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4241</cp:revision>
  <cp:lastPrinted>2021-07-01T03:56:27Z</cp:lastPrinted>
  <dcterms:created xsi:type="dcterms:W3CDTF">2018-03-27T06:03:00Z</dcterms:created>
  <dcterms:modified xsi:type="dcterms:W3CDTF">2024-02-05T06:28:36Z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