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29105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0054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оңтүстік-шығыстан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Ауа температурасы </a:t>
            </a:r>
            <a:r>
              <a:rPr lang="kk-KZ" sz="1200" smtClean="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күндіз 1-3° аяз болады.</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07</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Жел шығыстан,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 Ауа температурасы 10-12°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21730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20819</TotalTime>
  <Words>609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3382</cp:revision>
  <cp:lastPrinted>2021-07-01T03:56:27Z</cp:lastPrinted>
  <dcterms:created xsi:type="dcterms:W3CDTF">2018-03-27T06:03:00Z</dcterms:created>
  <dcterms:modified xsi:type="dcterms:W3CDTF">2024-02-05T06:32:46Z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