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06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түнде қатты қар </a:t>
            </a:r>
            <a:r>
              <a:rPr lang="kk-KZ" sz="1200" dirty="0" smtClean="0">
                <a:latin typeface="Times New Roman" pitchFamily="18" charset="0"/>
                <a:cs typeface="Times New Roman" pitchFamily="18" charset="0"/>
              </a:rPr>
              <a:t>жауады, күндіз </a:t>
            </a:r>
            <a:r>
              <a:rPr lang="kk-KZ" sz="1200" dirty="0" smtClean="0">
                <a:latin typeface="Times New Roman" pitchFamily="18" charset="0"/>
                <a:cs typeface="Times New Roman" pitchFamily="18" charset="0"/>
              </a:rPr>
              <a:t>жауын-шашын (көбінесе қар) жауады, жаяу бұрқасын, көктайғақ </a:t>
            </a:r>
            <a:r>
              <a:rPr lang="kk-KZ" sz="1200" dirty="0" smtClean="0">
                <a:latin typeface="Times New Roman" pitchFamily="18" charset="0"/>
                <a:cs typeface="Times New Roman" pitchFamily="18" charset="0"/>
              </a:rPr>
              <a:t>болады. Оңтүстіктен, оңтүстік-шығыстан </a:t>
            </a:r>
            <a:r>
              <a:rPr lang="kk-KZ" sz="1200" dirty="0" smtClean="0">
                <a:latin typeface="Times New Roman" pitchFamily="18" charset="0"/>
                <a:cs typeface="Times New Roman" pitchFamily="18" charset="0"/>
              </a:rPr>
              <a:t>жел соғады, күші 9-14, екпіні 15-20 м/с. Ауа температурасы </a:t>
            </a:r>
            <a:r>
              <a:rPr lang="kk-KZ" sz="1200" dirty="0" smtClean="0">
                <a:latin typeface="Times New Roman" pitchFamily="18" charset="0"/>
                <a:cs typeface="Times New Roman" pitchFamily="18" charset="0"/>
              </a:rPr>
              <a:t>түнде және күндіз </a:t>
            </a:r>
            <a:r>
              <a:rPr lang="kk-KZ" sz="1200" dirty="0" smtClean="0">
                <a:latin typeface="Times New Roman" pitchFamily="18" charset="0"/>
                <a:cs typeface="Times New Roman" pitchFamily="18" charset="0"/>
              </a:rPr>
              <a:t>0 градус шамасында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жауын-шашын (көбінесе қар) жауады, жаяу бұрқасын, көктайғақ болады. </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9-14, екпіні 15-20 м/с. Ауа температурасы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02150720"/>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0,492</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3868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16769</TotalTime>
  <Words>552</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3974</cp:revision>
  <cp:lastPrinted>2021-07-01T07:38:07Z</cp:lastPrinted>
  <dcterms:created xsi:type="dcterms:W3CDTF">2018-03-27T06:03:00Z</dcterms:created>
  <dcterms:modified xsi:type="dcterms:W3CDTF">2024-02-05T06:43:42Z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