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211414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снег, низовая метель. Ветер юго-восточный, южный 7-12 м/с. Температура воздуха ночью 6-8, днем 2-4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юго-восточный, южный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53865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18040</TotalTime>
  <Words>540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3294</cp:revision>
  <cp:lastPrinted>2021-07-01T03:56:27Z</cp:lastPrinted>
  <dcterms:created xsi:type="dcterms:W3CDTF">2018-03-27T06:03:00Z</dcterms:created>
  <dcterms:modified xsi:type="dcterms:W3CDTF">2024-02-04T06:09:39Z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