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154068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9-14 м/с. Температура воздуха ночью 7-9, днем 0-2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южный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7-9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767686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февраля, ночью 06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29055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4811</cp:revision>
  <cp:lastPrinted>2021-11-30T05:55:24Z</cp:lastPrinted>
  <dcterms:created xsi:type="dcterms:W3CDTF">2018-03-27T06:03:00Z</dcterms:created>
  <dcterms:modified xsi:type="dcterms:W3CDTF">2024-02-04T06:44:23Z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