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рассеиванию загрязняющих веществ в атмосфере города.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9857154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осадки (преимущественно снег). Метель, днем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южный 15-20, днем порывы 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0 градусов.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юго-восточный  9-14,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15597</TotalTime>
  <Words>608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4413</cp:revision>
  <cp:lastPrinted>2021-07-01T03:56:27Z</cp:lastPrinted>
  <dcterms:created xsi:type="dcterms:W3CDTF">2018-03-27T06:03:00Z</dcterms:created>
  <dcterms:modified xsi:type="dcterms:W3CDTF">2024-02-04T07:34:52Z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