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57254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 с прояснением, ночью и утром снег, низовая метель. Ветер юго-западный, южный 5-10 м/с. Температура воздуха ночью 6-8, днем 3-5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 с прояснением,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164017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17618</TotalTime>
  <Words>607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3289</cp:revision>
  <cp:lastPrinted>2021-07-01T03:56:27Z</cp:lastPrinted>
  <dcterms:created xsi:type="dcterms:W3CDTF">2018-03-27T06:03:00Z</dcterms:created>
  <dcterms:modified xsi:type="dcterms:W3CDTF">2024-02-04T06:23:30Z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