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CAA7D89-7A69-47C3-83F0-DD252ACB1E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B12B-D736-4B49-9592-DFE4C16F2A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4A75B-35D8-4954-B7E4-A658D749F7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3585E-C633-4775-BA3E-D0C02F90BA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BC920-EA96-4308-BCCB-45779DEFFE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4AD06-D75C-4CE4-9805-A169CF275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10D16-0A04-498C-89F4-D725C88F4F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C9F07-70ED-4B38-B347-935F0415F3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B0764-A758-4056-9713-B495A3E7FE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78E33-4EBA-47B5-A43F-B67B02AAB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6F9E-EFCB-4646-A1A4-56DA448934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3B150-5CEC-4C13-B24B-4A32FB6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A4F8C8F-BDE7-45F4-93B8-38D3A9498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77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7-9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 </a:t>
            </a:r>
            <a:r>
              <a:rPr lang="kk-KZ" dirty="0" smtClean="0">
                <a:solidFill>
                  <a:schemeClr val="tx1"/>
                </a:solidFill>
              </a:rPr>
              <a:t>мороза-1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4700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06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027794"/>
              </p:ext>
            </p:extLst>
          </p:nvPr>
        </p:nvGraphicFramePr>
        <p:xfrm>
          <a:off x="4967288" y="4003675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763" y="3062288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4234</cp:revision>
  <cp:lastPrinted>2021-07-01T09:11:30Z</cp:lastPrinted>
  <dcterms:created xsi:type="dcterms:W3CDTF">2018-03-27T06:03:00Z</dcterms:created>
  <dcterms:modified xsi:type="dcterms:W3CDTF">2024-02-04T06:58:38Z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