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750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6295465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04 февраля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юго-восточный, южный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-10°,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kk-KZ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lvl="0" indent="177800" algn="just">
              <a:defRPr/>
            </a:pP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-11°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926" y="218332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6345" y="31512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1450067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19286</TotalTime>
  <Words>599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3213</cp:revision>
  <cp:lastPrinted>2021-07-01T03:56:27Z</cp:lastPrinted>
  <dcterms:created xsi:type="dcterms:W3CDTF">2018-03-27T06:03:00Z</dcterms:created>
  <dcterms:modified xsi:type="dcterms:W3CDTF">2024-02-04T06:28:44Z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