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23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177464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утром и днем осадки (преимущественно снег). Днем поземок, на дорогах гололедица. Ветер 9-14, утром и днем порывы 15-20 м/с. Температура воздуха ночью 5-7 мороза,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85746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18531</TotalTime>
  <Words>626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3058</cp:revision>
  <cp:lastPrinted>2021-07-01T03:56:27Z</cp:lastPrinted>
  <dcterms:created xsi:type="dcterms:W3CDTF">2018-03-27T06:03:00Z</dcterms:created>
  <dcterms:modified xsi:type="dcterms:W3CDTF">2024-02-04T06:42:49Z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