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53594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порывы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(снег, дождь)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метель, гололед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93492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21129</TotalTime>
  <Words>605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3544</cp:revision>
  <cp:lastPrinted>2021-07-01T03:56:27Z</cp:lastPrinted>
  <dcterms:created xsi:type="dcterms:W3CDTF">2018-03-27T06:03:00Z</dcterms:created>
  <dcterms:modified xsi:type="dcterms:W3CDTF">2024-02-04T07:13:42Z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