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9" d="100"/>
          <a:sy n="99" d="100"/>
        </p:scale>
        <p:origin x="90" y="3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918321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3814450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облачность, без осадков. Ветер 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южный, юго-западный с переходом на юго-восточный 9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-14 м/с. Температура воздуха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1-3,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днем 6-8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-4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24163</TotalTime>
  <Words>531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3175</cp:revision>
  <cp:lastPrinted>2021-10-15T03:50:29Z</cp:lastPrinted>
  <dcterms:created xsi:type="dcterms:W3CDTF">2018-03-27T06:03:00Z</dcterms:created>
  <dcterms:modified xsi:type="dcterms:W3CDTF">2024-02-04T06:57:21Z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