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февраля по 21 ч.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Ветер юго-восточный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16-18 мороза, днем 0-2 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0,0,39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0,877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1,019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18457</TotalTime>
  <Words>534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3904</cp:revision>
  <cp:lastPrinted>2021-07-01T03:56:27Z</cp:lastPrinted>
  <dcterms:created xsi:type="dcterms:W3CDTF">2018-03-27T06:03:00Z</dcterms:created>
  <dcterms:modified xsi:type="dcterms:W3CDTF">2024-02-04T07:23:51Z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