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727234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659475"/>
              </p:ext>
            </p:extLst>
          </p:nvPr>
        </p:nvGraphicFramePr>
        <p:xfrm>
          <a:off x="4989512" y="4393086"/>
          <a:ext cx="4747702" cy="1749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гололед, туман. Ночью низовая метель. Ветер юго-западный 9-14, ночью порывы 18 м/с. Температура воздуха ночью и днем 1 мороза-1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низовая метель,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18 м/с.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23992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4163</cp:revision>
  <cp:lastPrinted>2021-07-01T03:56:27Z</cp:lastPrinted>
  <dcterms:created xsi:type="dcterms:W3CDTF">2018-03-27T06:03:00Z</dcterms:created>
  <dcterms:modified xsi:type="dcterms:W3CDTF">2024-02-04T06:23:55Z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