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15445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 прояснением, ночью и утром снег, низовая метель. Ветер юго-западный, южный 5-10 м/с. Температура воздуха ночью 6-8, днем 3-5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 с прояснением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500135"/>
              </p:ext>
            </p:extLst>
          </p:nvPr>
        </p:nvGraphicFramePr>
        <p:xfrm>
          <a:off x="5019674" y="4221088"/>
          <a:ext cx="4691064" cy="2251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18488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3348</cp:revision>
  <cp:lastPrinted>2021-07-01T03:56:27Z</cp:lastPrinted>
  <dcterms:created xsi:type="dcterms:W3CDTF">2018-03-27T06:03:00Z</dcterms:created>
  <dcterms:modified xsi:type="dcterms:W3CDTF">2024-02-04T06:21:56Z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