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35745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04 ақпанға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03</a:t>
            </a:r>
            <a:r>
              <a:rPr lang="kk-KZ" altLang="ru-RU" sz="1200" b="1" dirty="0">
                <a:solidFill>
                  <a:srgbClr val="000000"/>
                </a:solidFill>
                <a:latin typeface="Times New Roman" pitchFamily="18" charset="0"/>
                <a:cs typeface="Times New Roman" pitchFamily="18" charset="0"/>
              </a:rPr>
              <a:t> 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04 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күндіз жауын-шашын (көбінесе қар) жауады, жаяу бұрқасын болады. Оңтүстік-батыстан, оңтүстіктен жел соғады, күші 9-14, күндіз екпіні 15-20 м/с. Ауа температурасы түнде 6-8, күндіз 0-2 градус суық болады.</a:t>
            </a:r>
            <a:endParaRPr lang="kk-KZ" sz="1200" b="1" dirty="0">
              <a:solidFill>
                <a:srgbClr val="000000"/>
              </a:solidFill>
              <a:latin typeface="Times New Roman" pitchFamily="18" charset="0"/>
              <a:cs typeface="Times New Roman" pitchFamily="18" charset="0"/>
            </a:endParaRPr>
          </a:p>
          <a:p>
            <a:pPr algn="ctr"/>
            <a:r>
              <a:rPr lang="kk-KZ" sz="1200" b="1" dirty="0">
                <a:solidFill>
                  <a:srgbClr val="000000"/>
                </a:solidFill>
                <a:latin typeface="Times New Roman" pitchFamily="18" charset="0"/>
                <a:cs typeface="Times New Roman" pitchFamily="18" charset="0"/>
              </a:rPr>
              <a:t>05 ақпанда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04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05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жауын-шашын (көбінесе қар) жауады, жаяу бұрқасын болады. Оңтүстік-батыстан жел соғады, күші 9-14, екпіні 15-20 м/с. Ауа температурасы 1-3 градус суық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899588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2024 жылғы 04 ақпан, 05 ақпанда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16760</TotalTime>
  <Words>647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3968</cp:revision>
  <cp:lastPrinted>2021-07-01T07:38:07Z</cp:lastPrinted>
  <dcterms:created xsi:type="dcterms:W3CDTF">2018-03-27T06:03:00Z</dcterms:created>
  <dcterms:modified xsi:type="dcterms:W3CDTF">2024-02-03T07:44:43Z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