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173942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03 ақпан 2024 ж. сағ. 21-ден 04 ақпан 2024 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a:solidFill>
                  <a:prstClr val="black"/>
                </a:solidFill>
                <a:latin typeface="Times New Roman" panose="02020603050405020304" pitchFamily="18" charset="0"/>
                <a:cs typeface="Times New Roman" panose="02020603050405020304" pitchFamily="18" charset="0"/>
              </a:rPr>
              <a:t>қар, бұрқасын</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Calibri" panose="020F0502020204030204" pitchFamily="34"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a:t>
            </a:r>
            <a:r>
              <a:rPr lang="ru-RU" sz="1200" dirty="0">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kern="1400" dirty="0">
                <a:solidFill>
                  <a:srgbClr val="000000"/>
                </a:solidFill>
                <a:latin typeface="Times New Roman" panose="02020603050405020304" pitchFamily="18" charset="0"/>
                <a:ea typeface="Times New Roman" panose="02020603050405020304" pitchFamily="18" charset="0"/>
              </a:rPr>
              <a:t>екпіні 15-20 </a:t>
            </a:r>
            <a:r>
              <a:rPr lang="ru-RU" sz="1200" dirty="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4-6,</a:t>
            </a:r>
            <a:r>
              <a:rPr lang="ru-RU" sz="1200" dirty="0">
                <a:latin typeface="Times New Roman" panose="02020603050405020304" pitchFamily="18" charset="0"/>
                <a:cs typeface="Times New Roman" panose="02020603050405020304" pitchFamily="18" charset="0"/>
              </a:rPr>
              <a:t> күндіз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2024 жылғы 05 ақпан</a:t>
            </a:r>
          </a:p>
          <a:p>
            <a:pPr lvl="0" algn="ctr"/>
            <a:r>
              <a:rPr lang="kk-KZ" sz="1200" b="1" dirty="0">
                <a:latin typeface="Times New Roman" panose="02020603050405020304" pitchFamily="18" charset="0"/>
                <a:cs typeface="Times New Roman" panose="02020603050405020304" pitchFamily="18" charset="0"/>
              </a:rPr>
              <a:t>   04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қар, бұрқасын, </a:t>
            </a:r>
            <a:r>
              <a:rPr lang="kk-KZ" sz="1200" kern="1400" dirty="0">
                <a:solidFill>
                  <a:srgbClr val="000000"/>
                </a:solidFill>
                <a:latin typeface="Times New Roman" panose="02020603050405020304" pitchFamily="18" charset="0"/>
                <a:ea typeface="Times New Roman" panose="02020603050405020304" pitchFamily="18" charset="0"/>
              </a:rPr>
              <a:t>күндіз жауын-шашын, көктайғақ</a:t>
            </a:r>
            <a:r>
              <a:rPr lang="kk-KZ"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екпіні 15-20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5-7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690470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03</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04, түнде 05 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19208</TotalTime>
  <Words>616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3556</cp:revision>
  <cp:lastPrinted>2021-07-01T07:38:07Z</cp:lastPrinted>
  <dcterms:created xsi:type="dcterms:W3CDTF">2018-03-27T06:03:00Z</dcterms:created>
  <dcterms:modified xsi:type="dcterms:W3CDTF">2024-02-03T06:58:18Z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